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 id="2147483677" r:id="rId3"/>
  </p:sldMasterIdLst>
  <p:notesMasterIdLst>
    <p:notesMasterId r:id="rId28"/>
  </p:notesMasterIdLst>
  <p:sldIdLst>
    <p:sldId id="1108" r:id="rId4"/>
    <p:sldId id="403" r:id="rId5"/>
    <p:sldId id="1110" r:id="rId6"/>
    <p:sldId id="1138" r:id="rId7"/>
    <p:sldId id="1103" r:id="rId8"/>
    <p:sldId id="1139" r:id="rId9"/>
    <p:sldId id="1120" r:id="rId10"/>
    <p:sldId id="1121" r:id="rId11"/>
    <p:sldId id="1123" r:id="rId12"/>
    <p:sldId id="1128" r:id="rId13"/>
    <p:sldId id="1126" r:id="rId14"/>
    <p:sldId id="1140" r:id="rId15"/>
    <p:sldId id="1141" r:id="rId16"/>
    <p:sldId id="1142" r:id="rId17"/>
    <p:sldId id="1143" r:id="rId18"/>
    <p:sldId id="1144" r:id="rId19"/>
    <p:sldId id="1145" r:id="rId20"/>
    <p:sldId id="1146" r:id="rId21"/>
    <p:sldId id="1147" r:id="rId22"/>
    <p:sldId id="1148" r:id="rId23"/>
    <p:sldId id="1149" r:id="rId24"/>
    <p:sldId id="1150" r:id="rId25"/>
    <p:sldId id="1151" r:id="rId26"/>
    <p:sldId id="1118"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65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102CB-B8E3-4087-92E1-DD6FA0493345}" type="datetimeFigureOut">
              <a:rPr lang="zh-CN" altLang="en-US" smtClean="0"/>
              <a:t>2025/3/10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7834B-FC47-464A-B664-C15908180E31}" type="slidenum">
              <a:rPr lang="zh-CN" altLang="en-US" smtClean="0"/>
              <a:t>‹#›</a:t>
            </a:fld>
            <a:endParaRPr lang="zh-CN" altLang="en-US"/>
          </a:p>
        </p:txBody>
      </p:sp>
    </p:spTree>
    <p:extLst>
      <p:ext uri="{BB962C8B-B14F-4D97-AF65-F5344CB8AC3E}">
        <p14:creationId xmlns:p14="http://schemas.microsoft.com/office/powerpoint/2010/main" val="3853063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CD0D7-B4C8-F833-B3DC-D21819A689D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01E6FCB-0E5B-EBDB-C528-5D3BEED70FC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8ABF130-89BC-C6D2-1F72-B68AA387EA52}"/>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A6D21DF6-7E6A-5C03-EDD4-764535E04629}"/>
              </a:ext>
            </a:extLst>
          </p:cNvPr>
          <p:cNvSpPr>
            <a:spLocks noGrp="1"/>
          </p:cNvSpPr>
          <p:nvPr>
            <p:ph type="sldNum" sz="quarter" idx="5"/>
          </p:nvPr>
        </p:nvSpPr>
        <p:spPr/>
        <p:txBody>
          <a:bodyPr/>
          <a:lstStyle/>
          <a:p>
            <a:fld id="{8D51E70F-E40A-43E3-B678-78176522D1AC}" type="slidenum">
              <a:rPr lang="zh-CN" altLang="en-US" smtClean="0"/>
              <a:t>4</a:t>
            </a:fld>
            <a:endParaRPr lang="zh-CN" altLang="en-US"/>
          </a:p>
        </p:txBody>
      </p:sp>
    </p:spTree>
    <p:extLst>
      <p:ext uri="{BB962C8B-B14F-4D97-AF65-F5344CB8AC3E}">
        <p14:creationId xmlns:p14="http://schemas.microsoft.com/office/powerpoint/2010/main" val="61936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1C82A-74B8-6D4F-2179-AA43A004DD6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BD2B52E-05EB-5904-D5DB-EA1D2360414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7F8C9A8-1041-3301-3053-1F9C0B96EDA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A38464FC-404A-1E67-F197-1C0D04E5CE90}"/>
              </a:ext>
            </a:extLst>
          </p:cNvPr>
          <p:cNvSpPr>
            <a:spLocks noGrp="1"/>
          </p:cNvSpPr>
          <p:nvPr>
            <p:ph type="sldNum" sz="quarter" idx="5"/>
          </p:nvPr>
        </p:nvSpPr>
        <p:spPr/>
        <p:txBody>
          <a:bodyPr/>
          <a:lstStyle/>
          <a:p>
            <a:fld id="{8D51E70F-E40A-43E3-B678-78176522D1AC}" type="slidenum">
              <a:rPr lang="zh-CN" altLang="en-US" smtClean="0"/>
              <a:t>14</a:t>
            </a:fld>
            <a:endParaRPr lang="zh-CN" altLang="en-US"/>
          </a:p>
        </p:txBody>
      </p:sp>
    </p:spTree>
    <p:extLst>
      <p:ext uri="{BB962C8B-B14F-4D97-AF65-F5344CB8AC3E}">
        <p14:creationId xmlns:p14="http://schemas.microsoft.com/office/powerpoint/2010/main" val="2384381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35478-9F2F-2AC7-27CC-AF4BF4FC3F8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9DBA630-2FCB-6B12-93EF-381113BE136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F421BB5-7F9D-73D2-B95E-F6038E75631F}"/>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4D11296A-8CE3-8C96-4329-DB1E71A572F1}"/>
              </a:ext>
            </a:extLst>
          </p:cNvPr>
          <p:cNvSpPr>
            <a:spLocks noGrp="1"/>
          </p:cNvSpPr>
          <p:nvPr>
            <p:ph type="sldNum" sz="quarter" idx="5"/>
          </p:nvPr>
        </p:nvSpPr>
        <p:spPr/>
        <p:txBody>
          <a:bodyPr/>
          <a:lstStyle/>
          <a:p>
            <a:fld id="{8D51E70F-E40A-43E3-B678-78176522D1AC}" type="slidenum">
              <a:rPr lang="zh-CN" altLang="en-US" smtClean="0"/>
              <a:t>15</a:t>
            </a:fld>
            <a:endParaRPr lang="zh-CN" altLang="en-US"/>
          </a:p>
        </p:txBody>
      </p:sp>
    </p:spTree>
    <p:extLst>
      <p:ext uri="{BB962C8B-B14F-4D97-AF65-F5344CB8AC3E}">
        <p14:creationId xmlns:p14="http://schemas.microsoft.com/office/powerpoint/2010/main" val="3962558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373DA-2C8D-425A-C133-C325F5F3B14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188D695-87FF-05EF-2376-110DC9A27FF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F64A91E-9499-9FBF-F4BE-70CC0EC579D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0621ED20-0215-E33A-0F19-22AEDBB623AC}"/>
              </a:ext>
            </a:extLst>
          </p:cNvPr>
          <p:cNvSpPr>
            <a:spLocks noGrp="1"/>
          </p:cNvSpPr>
          <p:nvPr>
            <p:ph type="sldNum" sz="quarter" idx="5"/>
          </p:nvPr>
        </p:nvSpPr>
        <p:spPr/>
        <p:txBody>
          <a:bodyPr/>
          <a:lstStyle/>
          <a:p>
            <a:fld id="{8D51E70F-E40A-43E3-B678-78176522D1AC}" type="slidenum">
              <a:rPr lang="zh-CN" altLang="en-US" smtClean="0"/>
              <a:t>16</a:t>
            </a:fld>
            <a:endParaRPr lang="zh-CN" altLang="en-US"/>
          </a:p>
        </p:txBody>
      </p:sp>
    </p:spTree>
    <p:extLst>
      <p:ext uri="{BB962C8B-B14F-4D97-AF65-F5344CB8AC3E}">
        <p14:creationId xmlns:p14="http://schemas.microsoft.com/office/powerpoint/2010/main" val="518798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914C5-8E96-6FE7-A757-C68E5874334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AAC6A4F-B684-6C6B-5EF1-A437DAE2F2D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058D580-059A-C1CD-30E7-E72EB09DD2AB}"/>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A1482153-72F5-44B5-3FF5-B412CCCECE8E}"/>
              </a:ext>
            </a:extLst>
          </p:cNvPr>
          <p:cNvSpPr>
            <a:spLocks noGrp="1"/>
          </p:cNvSpPr>
          <p:nvPr>
            <p:ph type="sldNum" sz="quarter" idx="5"/>
          </p:nvPr>
        </p:nvSpPr>
        <p:spPr/>
        <p:txBody>
          <a:bodyPr/>
          <a:lstStyle/>
          <a:p>
            <a:fld id="{8D51E70F-E40A-43E3-B678-78176522D1AC}" type="slidenum">
              <a:rPr lang="zh-CN" altLang="en-US" smtClean="0"/>
              <a:t>18</a:t>
            </a:fld>
            <a:endParaRPr lang="zh-CN" altLang="en-US"/>
          </a:p>
        </p:txBody>
      </p:sp>
    </p:spTree>
    <p:extLst>
      <p:ext uri="{BB962C8B-B14F-4D97-AF65-F5344CB8AC3E}">
        <p14:creationId xmlns:p14="http://schemas.microsoft.com/office/powerpoint/2010/main" val="2495550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7D1AF-BB6F-6233-4CA2-1A172F7AF0B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1011058-E373-4926-51D0-6533A004414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D4D036B-B9E4-793F-A5B3-7FBFF3D34C16}"/>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5E1FE79F-FC9E-6178-4030-37285202BE88}"/>
              </a:ext>
            </a:extLst>
          </p:cNvPr>
          <p:cNvSpPr>
            <a:spLocks noGrp="1"/>
          </p:cNvSpPr>
          <p:nvPr>
            <p:ph type="sldNum" sz="quarter" idx="5"/>
          </p:nvPr>
        </p:nvSpPr>
        <p:spPr/>
        <p:txBody>
          <a:bodyPr/>
          <a:lstStyle/>
          <a:p>
            <a:fld id="{8D51E70F-E40A-43E3-B678-78176522D1AC}" type="slidenum">
              <a:rPr lang="zh-CN" altLang="en-US" smtClean="0"/>
              <a:t>19</a:t>
            </a:fld>
            <a:endParaRPr lang="zh-CN" altLang="en-US"/>
          </a:p>
        </p:txBody>
      </p:sp>
    </p:spTree>
    <p:extLst>
      <p:ext uri="{BB962C8B-B14F-4D97-AF65-F5344CB8AC3E}">
        <p14:creationId xmlns:p14="http://schemas.microsoft.com/office/powerpoint/2010/main" val="532618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2DD1B-3220-CF5E-7EDA-0BC74A4071E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0C9A713-564E-905C-A71E-42FDECD3148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B730258-E646-7E51-C51B-4E783EC581B0}"/>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EE70421D-BBF1-F6EE-B2D6-D94AD453BC4A}"/>
              </a:ext>
            </a:extLst>
          </p:cNvPr>
          <p:cNvSpPr>
            <a:spLocks noGrp="1"/>
          </p:cNvSpPr>
          <p:nvPr>
            <p:ph type="sldNum" sz="quarter" idx="5"/>
          </p:nvPr>
        </p:nvSpPr>
        <p:spPr/>
        <p:txBody>
          <a:bodyPr/>
          <a:lstStyle/>
          <a:p>
            <a:fld id="{8D51E70F-E40A-43E3-B678-78176522D1AC}" type="slidenum">
              <a:rPr lang="zh-CN" altLang="en-US" smtClean="0"/>
              <a:t>20</a:t>
            </a:fld>
            <a:endParaRPr lang="zh-CN" altLang="en-US"/>
          </a:p>
        </p:txBody>
      </p:sp>
    </p:spTree>
    <p:extLst>
      <p:ext uri="{BB962C8B-B14F-4D97-AF65-F5344CB8AC3E}">
        <p14:creationId xmlns:p14="http://schemas.microsoft.com/office/powerpoint/2010/main" val="3205144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68A72-6292-31DA-963E-25045854F25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9F4E38C-35A3-8564-9C47-CA25C97BD29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5A3F994-D633-5D28-C5E4-DE50D7B5F246}"/>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EBBF8288-DD31-EB48-002B-348238893081}"/>
              </a:ext>
            </a:extLst>
          </p:cNvPr>
          <p:cNvSpPr>
            <a:spLocks noGrp="1"/>
          </p:cNvSpPr>
          <p:nvPr>
            <p:ph type="sldNum" sz="quarter" idx="5"/>
          </p:nvPr>
        </p:nvSpPr>
        <p:spPr/>
        <p:txBody>
          <a:bodyPr/>
          <a:lstStyle/>
          <a:p>
            <a:fld id="{8D51E70F-E40A-43E3-B678-78176522D1AC}" type="slidenum">
              <a:rPr lang="zh-CN" altLang="en-US" smtClean="0"/>
              <a:t>21</a:t>
            </a:fld>
            <a:endParaRPr lang="zh-CN" altLang="en-US"/>
          </a:p>
        </p:txBody>
      </p:sp>
    </p:spTree>
    <p:extLst>
      <p:ext uri="{BB962C8B-B14F-4D97-AF65-F5344CB8AC3E}">
        <p14:creationId xmlns:p14="http://schemas.microsoft.com/office/powerpoint/2010/main" val="1030536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C4BB4-1A6B-FBE3-EF3F-879D6A1B183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8A60C65-E4E8-1FA0-CE7D-598706F89CA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F4E33DE-C1B0-46FB-EA8F-8560FF29C8EF}"/>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39307282-C813-AA61-FCF3-04F307A7645F}"/>
              </a:ext>
            </a:extLst>
          </p:cNvPr>
          <p:cNvSpPr>
            <a:spLocks noGrp="1"/>
          </p:cNvSpPr>
          <p:nvPr>
            <p:ph type="sldNum" sz="quarter" idx="5"/>
          </p:nvPr>
        </p:nvSpPr>
        <p:spPr/>
        <p:txBody>
          <a:bodyPr/>
          <a:lstStyle/>
          <a:p>
            <a:fld id="{8D51E70F-E40A-43E3-B678-78176522D1AC}" type="slidenum">
              <a:rPr lang="zh-CN" altLang="en-US" smtClean="0"/>
              <a:t>23</a:t>
            </a:fld>
            <a:endParaRPr lang="zh-CN" altLang="en-US"/>
          </a:p>
        </p:txBody>
      </p:sp>
    </p:spTree>
    <p:extLst>
      <p:ext uri="{BB962C8B-B14F-4D97-AF65-F5344CB8AC3E}">
        <p14:creationId xmlns:p14="http://schemas.microsoft.com/office/powerpoint/2010/main" val="147430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9E490-9AC2-8EC6-2199-A4685DEF263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212E2EB-9B54-335D-3957-9B9D1F1D603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713AF8E-C666-3530-C9BA-EFA28BD5C496}"/>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981CFDFE-321B-9276-5241-40B90FBC6A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8AA5F0-770B-410C-90B7-ECBA0CF90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72531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852A5-9806-F29E-BC8A-403F0C0850C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455BCA5-FBE2-DE91-ECD9-D2616D7E647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4D3FAFF-7CEE-FC53-EB66-ED439571F09A}"/>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67430E89-5664-7837-0840-130694C532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8AA5F0-770B-410C-90B7-ECBA0CF90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5901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D51E70F-E40A-43E3-B678-78176522D1AC}" type="slidenum">
              <a:rPr lang="zh-CN" altLang="en-US" smtClean="0"/>
              <a:t>7</a:t>
            </a:fld>
            <a:endParaRPr lang="zh-CN" altLang="en-US"/>
          </a:p>
        </p:txBody>
      </p:sp>
    </p:spTree>
    <p:extLst>
      <p:ext uri="{BB962C8B-B14F-4D97-AF65-F5344CB8AC3E}">
        <p14:creationId xmlns:p14="http://schemas.microsoft.com/office/powerpoint/2010/main" val="408273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D51E70F-E40A-43E3-B678-78176522D1AC}" type="slidenum">
              <a:rPr lang="zh-CN" altLang="en-US" smtClean="0"/>
              <a:t>8</a:t>
            </a:fld>
            <a:endParaRPr lang="zh-CN" altLang="en-US"/>
          </a:p>
        </p:txBody>
      </p:sp>
    </p:spTree>
    <p:extLst>
      <p:ext uri="{BB962C8B-B14F-4D97-AF65-F5344CB8AC3E}">
        <p14:creationId xmlns:p14="http://schemas.microsoft.com/office/powerpoint/2010/main" val="537464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1E70F-E40A-43E3-B678-78176522D1A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0557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D51E70F-E40A-43E3-B678-78176522D1AC}" type="slidenum">
              <a:rPr lang="zh-CN" altLang="en-US" smtClean="0"/>
              <a:t>10</a:t>
            </a:fld>
            <a:endParaRPr lang="zh-CN" altLang="en-US"/>
          </a:p>
        </p:txBody>
      </p:sp>
    </p:spTree>
    <p:extLst>
      <p:ext uri="{BB962C8B-B14F-4D97-AF65-F5344CB8AC3E}">
        <p14:creationId xmlns:p14="http://schemas.microsoft.com/office/powerpoint/2010/main" val="3584132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8AA5F0-770B-410C-90B7-ECBA0CF9027F}" type="slidenum">
              <a:rPr lang="zh-CN" altLang="en-US" smtClean="0"/>
              <a:t>11</a:t>
            </a:fld>
            <a:endParaRPr lang="zh-CN" altLang="en-US"/>
          </a:p>
        </p:txBody>
      </p:sp>
    </p:spTree>
    <p:extLst>
      <p:ext uri="{BB962C8B-B14F-4D97-AF65-F5344CB8AC3E}">
        <p14:creationId xmlns:p14="http://schemas.microsoft.com/office/powerpoint/2010/main" val="1763372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4D7F9-4D2A-C94C-2859-CB2F2D6F10D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426ABAF-D593-2AEB-4EDF-8689B6BACBF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515BE4E-885C-248E-2A77-C19B9C1499F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0D11B627-99D0-1A1C-9443-4F302AF5CAA0}"/>
              </a:ext>
            </a:extLst>
          </p:cNvPr>
          <p:cNvSpPr>
            <a:spLocks noGrp="1"/>
          </p:cNvSpPr>
          <p:nvPr>
            <p:ph type="sldNum" sz="quarter" idx="5"/>
          </p:nvPr>
        </p:nvSpPr>
        <p:spPr/>
        <p:txBody>
          <a:bodyPr/>
          <a:lstStyle/>
          <a:p>
            <a:fld id="{8D51E70F-E40A-43E3-B678-78176522D1AC}" type="slidenum">
              <a:rPr lang="zh-CN" altLang="en-US" smtClean="0"/>
              <a:t>13</a:t>
            </a:fld>
            <a:endParaRPr lang="zh-CN" altLang="en-US"/>
          </a:p>
        </p:txBody>
      </p:sp>
    </p:spTree>
    <p:extLst>
      <p:ext uri="{BB962C8B-B14F-4D97-AF65-F5344CB8AC3E}">
        <p14:creationId xmlns:p14="http://schemas.microsoft.com/office/powerpoint/2010/main" val="924362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FC8505-AAD3-0CBD-6B4C-39BFB1FEF33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ADE9FB2-BFF5-0C98-9E1E-3F6D95C080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BD25415-5121-9D2E-462C-BD12E21BA92A}"/>
              </a:ext>
            </a:extLst>
          </p:cNvPr>
          <p:cNvSpPr>
            <a:spLocks noGrp="1"/>
          </p:cNvSpPr>
          <p:nvPr>
            <p:ph type="dt" sz="half" idx="10"/>
          </p:nvPr>
        </p:nvSpPr>
        <p:spPr/>
        <p:txBody>
          <a:bodyPr/>
          <a:lstStyle/>
          <a:p>
            <a:fld id="{7DA6EA2F-F0D4-429A-955F-68E8E0B669A9}" type="datetimeFigureOut">
              <a:rPr lang="zh-CN" altLang="en-US" smtClean="0"/>
              <a:t>2025/3/10</a:t>
            </a:fld>
            <a:endParaRPr lang="zh-CN" altLang="en-US"/>
          </a:p>
        </p:txBody>
      </p:sp>
      <p:sp>
        <p:nvSpPr>
          <p:cNvPr id="5" name="页脚占位符 4">
            <a:extLst>
              <a:ext uri="{FF2B5EF4-FFF2-40B4-BE49-F238E27FC236}">
                <a16:creationId xmlns:a16="http://schemas.microsoft.com/office/drawing/2014/main" id="{11536284-2D67-8058-F1B2-3A8C581744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991A10E-D90C-8B44-1EFC-B85ABE13FEA0}"/>
              </a:ext>
            </a:extLst>
          </p:cNvPr>
          <p:cNvSpPr>
            <a:spLocks noGrp="1"/>
          </p:cNvSpPr>
          <p:nvPr>
            <p:ph type="sldNum" sz="quarter" idx="12"/>
          </p:nvPr>
        </p:nvSpPr>
        <p:spPr/>
        <p:txBody>
          <a:bodyPr/>
          <a:lstStyle/>
          <a:p>
            <a:fld id="{6DEA00C5-03ED-4B5B-836B-4EA283AC116C}" type="slidenum">
              <a:rPr lang="zh-CN" altLang="en-US" smtClean="0"/>
              <a:t>‹#›</a:t>
            </a:fld>
            <a:endParaRPr lang="zh-CN" altLang="en-US"/>
          </a:p>
        </p:txBody>
      </p:sp>
    </p:spTree>
    <p:extLst>
      <p:ext uri="{BB962C8B-B14F-4D97-AF65-F5344CB8AC3E}">
        <p14:creationId xmlns:p14="http://schemas.microsoft.com/office/powerpoint/2010/main" val="30032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C45FDF-0863-7DED-5E51-9882F085967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9C0297D-8738-3AC3-82D7-0DCE93680AE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2ADE01A-ED38-D486-03E4-78AA00453FBF}"/>
              </a:ext>
            </a:extLst>
          </p:cNvPr>
          <p:cNvSpPr>
            <a:spLocks noGrp="1"/>
          </p:cNvSpPr>
          <p:nvPr>
            <p:ph type="dt" sz="half" idx="10"/>
          </p:nvPr>
        </p:nvSpPr>
        <p:spPr/>
        <p:txBody>
          <a:bodyPr/>
          <a:lstStyle/>
          <a:p>
            <a:fld id="{7DA6EA2F-F0D4-429A-955F-68E8E0B669A9}" type="datetimeFigureOut">
              <a:rPr lang="zh-CN" altLang="en-US" smtClean="0"/>
              <a:t>2025/3/10</a:t>
            </a:fld>
            <a:endParaRPr lang="zh-CN" altLang="en-US"/>
          </a:p>
        </p:txBody>
      </p:sp>
      <p:sp>
        <p:nvSpPr>
          <p:cNvPr id="5" name="页脚占位符 4">
            <a:extLst>
              <a:ext uri="{FF2B5EF4-FFF2-40B4-BE49-F238E27FC236}">
                <a16:creationId xmlns:a16="http://schemas.microsoft.com/office/drawing/2014/main" id="{96E19674-0902-4DD9-9AB5-9C26257F19D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94B378D-AD5B-0939-4E66-0300FB65DCE5}"/>
              </a:ext>
            </a:extLst>
          </p:cNvPr>
          <p:cNvSpPr>
            <a:spLocks noGrp="1"/>
          </p:cNvSpPr>
          <p:nvPr>
            <p:ph type="sldNum" sz="quarter" idx="12"/>
          </p:nvPr>
        </p:nvSpPr>
        <p:spPr/>
        <p:txBody>
          <a:bodyPr/>
          <a:lstStyle/>
          <a:p>
            <a:fld id="{6DEA00C5-03ED-4B5B-836B-4EA283AC116C}" type="slidenum">
              <a:rPr lang="zh-CN" altLang="en-US" smtClean="0"/>
              <a:t>‹#›</a:t>
            </a:fld>
            <a:endParaRPr lang="zh-CN" altLang="en-US"/>
          </a:p>
        </p:txBody>
      </p:sp>
    </p:spTree>
    <p:extLst>
      <p:ext uri="{BB962C8B-B14F-4D97-AF65-F5344CB8AC3E}">
        <p14:creationId xmlns:p14="http://schemas.microsoft.com/office/powerpoint/2010/main" val="324726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EB33B31-6895-E5B9-5512-E60CBAEC337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4DEE6F1-1913-E88C-D4F7-A40D9CDF63A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3D1C9C-20A5-1883-E252-F302ED5D8D67}"/>
              </a:ext>
            </a:extLst>
          </p:cNvPr>
          <p:cNvSpPr>
            <a:spLocks noGrp="1"/>
          </p:cNvSpPr>
          <p:nvPr>
            <p:ph type="dt" sz="half" idx="10"/>
          </p:nvPr>
        </p:nvSpPr>
        <p:spPr/>
        <p:txBody>
          <a:bodyPr/>
          <a:lstStyle/>
          <a:p>
            <a:fld id="{7DA6EA2F-F0D4-429A-955F-68E8E0B669A9}" type="datetimeFigureOut">
              <a:rPr lang="zh-CN" altLang="en-US" smtClean="0"/>
              <a:t>2025/3/10</a:t>
            </a:fld>
            <a:endParaRPr lang="zh-CN" altLang="en-US"/>
          </a:p>
        </p:txBody>
      </p:sp>
      <p:sp>
        <p:nvSpPr>
          <p:cNvPr id="5" name="页脚占位符 4">
            <a:extLst>
              <a:ext uri="{FF2B5EF4-FFF2-40B4-BE49-F238E27FC236}">
                <a16:creationId xmlns:a16="http://schemas.microsoft.com/office/drawing/2014/main" id="{4BE68352-719A-A838-0536-13AB7FE0D4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89E16F8-9CBD-5A6A-02F0-5B58F2B26092}"/>
              </a:ext>
            </a:extLst>
          </p:cNvPr>
          <p:cNvSpPr>
            <a:spLocks noGrp="1"/>
          </p:cNvSpPr>
          <p:nvPr>
            <p:ph type="sldNum" sz="quarter" idx="12"/>
          </p:nvPr>
        </p:nvSpPr>
        <p:spPr/>
        <p:txBody>
          <a:bodyPr/>
          <a:lstStyle/>
          <a:p>
            <a:fld id="{6DEA00C5-03ED-4B5B-836B-4EA283AC116C}" type="slidenum">
              <a:rPr lang="zh-CN" altLang="en-US" smtClean="0"/>
              <a:t>‹#›</a:t>
            </a:fld>
            <a:endParaRPr lang="zh-CN" altLang="en-US"/>
          </a:p>
        </p:txBody>
      </p:sp>
    </p:spTree>
    <p:extLst>
      <p:ext uri="{BB962C8B-B14F-4D97-AF65-F5344CB8AC3E}">
        <p14:creationId xmlns:p14="http://schemas.microsoft.com/office/powerpoint/2010/main" val="2921425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封面封底">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69B1BF4-6B3B-4ED4-A961-553EB1D6A23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6" name="图片 55" descr="街道边的建筑和树&#10;&#10;描述已自动生成">
            <a:extLst>
              <a:ext uri="{FF2B5EF4-FFF2-40B4-BE49-F238E27FC236}">
                <a16:creationId xmlns:a16="http://schemas.microsoft.com/office/drawing/2014/main" id="{D0DC43BF-7629-4C15-90DB-A5F696CB3AC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0096" cy="3820891"/>
          </a:xfrm>
          <a:custGeom>
            <a:avLst/>
            <a:gdLst>
              <a:gd name="connsiteX0" fmla="*/ 0 w 12190096"/>
              <a:gd name="connsiteY0" fmla="*/ 0 h 3820891"/>
              <a:gd name="connsiteX1" fmla="*/ 12190096 w 12190096"/>
              <a:gd name="connsiteY1" fmla="*/ 0 h 3820891"/>
              <a:gd name="connsiteX2" fmla="*/ 12190096 w 12190096"/>
              <a:gd name="connsiteY2" fmla="*/ 2822842 h 3820891"/>
              <a:gd name="connsiteX3" fmla="*/ 11918436 w 12190096"/>
              <a:gd name="connsiteY3" fmla="*/ 2925857 h 3820891"/>
              <a:gd name="connsiteX4" fmla="*/ 6094096 w 12190096"/>
              <a:gd name="connsiteY4" fmla="*/ 3820891 h 3820891"/>
              <a:gd name="connsiteX5" fmla="*/ 269756 w 12190096"/>
              <a:gd name="connsiteY5" fmla="*/ 2925857 h 3820891"/>
              <a:gd name="connsiteX6" fmla="*/ 0 w 12190096"/>
              <a:gd name="connsiteY6" fmla="*/ 2823564 h 382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0096" h="3820891">
                <a:moveTo>
                  <a:pt x="0" y="0"/>
                </a:moveTo>
                <a:lnTo>
                  <a:pt x="12190096" y="0"/>
                </a:lnTo>
                <a:lnTo>
                  <a:pt x="12190096" y="2822842"/>
                </a:lnTo>
                <a:lnTo>
                  <a:pt x="11918436" y="2925857"/>
                </a:lnTo>
                <a:cubicBezTo>
                  <a:pt x="10380122" y="3481957"/>
                  <a:pt x="8336625" y="3820891"/>
                  <a:pt x="6094096" y="3820891"/>
                </a:cubicBezTo>
                <a:cubicBezTo>
                  <a:pt x="3851568" y="3820891"/>
                  <a:pt x="1808070" y="3481957"/>
                  <a:pt x="269756" y="2925857"/>
                </a:cubicBezTo>
                <a:lnTo>
                  <a:pt x="0" y="2823564"/>
                </a:lnTo>
                <a:close/>
              </a:path>
            </a:pathLst>
          </a:custGeom>
        </p:spPr>
      </p:pic>
      <p:sp>
        <p:nvSpPr>
          <p:cNvPr id="54" name="任意多边形: 形状 53">
            <a:extLst>
              <a:ext uri="{FF2B5EF4-FFF2-40B4-BE49-F238E27FC236}">
                <a16:creationId xmlns:a16="http://schemas.microsoft.com/office/drawing/2014/main" id="{26904C37-7AB2-4E19-B038-BCDD64DD2845}"/>
              </a:ext>
            </a:extLst>
          </p:cNvPr>
          <p:cNvSpPr/>
          <p:nvPr userDrawn="1"/>
        </p:nvSpPr>
        <p:spPr>
          <a:xfrm>
            <a:off x="0" y="0"/>
            <a:ext cx="12192000" cy="3820891"/>
          </a:xfrm>
          <a:custGeom>
            <a:avLst/>
            <a:gdLst>
              <a:gd name="connsiteX0" fmla="*/ 0 w 12192000"/>
              <a:gd name="connsiteY0" fmla="*/ 0 h 3820891"/>
              <a:gd name="connsiteX1" fmla="*/ 12192000 w 12192000"/>
              <a:gd name="connsiteY1" fmla="*/ 0 h 3820891"/>
              <a:gd name="connsiteX2" fmla="*/ 12192000 w 12192000"/>
              <a:gd name="connsiteY2" fmla="*/ 2822842 h 3820891"/>
              <a:gd name="connsiteX3" fmla="*/ 11920340 w 12192000"/>
              <a:gd name="connsiteY3" fmla="*/ 2925857 h 3820891"/>
              <a:gd name="connsiteX4" fmla="*/ 6096000 w 12192000"/>
              <a:gd name="connsiteY4" fmla="*/ 3820891 h 3820891"/>
              <a:gd name="connsiteX5" fmla="*/ 271660 w 12192000"/>
              <a:gd name="connsiteY5" fmla="*/ 2925857 h 3820891"/>
              <a:gd name="connsiteX6" fmla="*/ 0 w 12192000"/>
              <a:gd name="connsiteY6" fmla="*/ 2822842 h 382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820891">
                <a:moveTo>
                  <a:pt x="0" y="0"/>
                </a:moveTo>
                <a:lnTo>
                  <a:pt x="12192000" y="0"/>
                </a:lnTo>
                <a:lnTo>
                  <a:pt x="12192000" y="2822842"/>
                </a:lnTo>
                <a:lnTo>
                  <a:pt x="11920340" y="2925857"/>
                </a:lnTo>
                <a:cubicBezTo>
                  <a:pt x="10382026" y="3481957"/>
                  <a:pt x="8338529" y="3820891"/>
                  <a:pt x="6096000" y="3820891"/>
                </a:cubicBezTo>
                <a:cubicBezTo>
                  <a:pt x="3853472" y="3820891"/>
                  <a:pt x="1809974" y="3481957"/>
                  <a:pt x="271660" y="2925857"/>
                </a:cubicBezTo>
                <a:lnTo>
                  <a:pt x="0" y="2822842"/>
                </a:lnTo>
                <a:close/>
              </a:path>
            </a:pathLst>
          </a:custGeom>
          <a:gradFill flip="none" rotWithShape="1">
            <a:gsLst>
              <a:gs pos="0">
                <a:schemeClr val="accent1">
                  <a:alpha val="80000"/>
                </a:schemeClr>
              </a:gs>
              <a:gs pos="100000">
                <a:schemeClr val="accent1">
                  <a:lumMod val="75000"/>
                  <a:alpha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57" name="图形 3">
            <a:extLst>
              <a:ext uri="{FF2B5EF4-FFF2-40B4-BE49-F238E27FC236}">
                <a16:creationId xmlns:a16="http://schemas.microsoft.com/office/drawing/2014/main" id="{A4C37697-21FB-40A6-A6D7-9EA20DF5EDEE}"/>
              </a:ext>
            </a:extLst>
          </p:cNvPr>
          <p:cNvGrpSpPr/>
          <p:nvPr userDrawn="1"/>
        </p:nvGrpSpPr>
        <p:grpSpPr>
          <a:xfrm>
            <a:off x="5611409" y="778494"/>
            <a:ext cx="969182" cy="1036777"/>
            <a:chOff x="3342957" y="689084"/>
            <a:chExt cx="5379904" cy="5755119"/>
          </a:xfrm>
          <a:solidFill>
            <a:schemeClr val="bg1"/>
          </a:solidFill>
        </p:grpSpPr>
        <p:sp>
          <p:nvSpPr>
            <p:cNvPr id="58" name="任意多边形: 形状 57">
              <a:extLst>
                <a:ext uri="{FF2B5EF4-FFF2-40B4-BE49-F238E27FC236}">
                  <a16:creationId xmlns:a16="http://schemas.microsoft.com/office/drawing/2014/main" id="{89D7A265-8A49-4A39-9FFD-83CF95E2E4AD}"/>
                </a:ext>
              </a:extLst>
            </p:cNvPr>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ABF9A7E0-45A6-4480-986F-2FEC4F0FB7A5}"/>
                </a:ext>
              </a:extLst>
            </p:cNvPr>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E79D753E-6C84-4CDE-8569-16BA9513997D}"/>
                </a:ext>
              </a:extLst>
            </p:cNvPr>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03438F75-BDDC-4623-9F9D-F00F50D54CA7}"/>
                </a:ext>
              </a:extLst>
            </p:cNvPr>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id="{7B943555-F0E6-44C6-AF77-2F7E5DCD86CF}"/>
                </a:ext>
              </a:extLst>
            </p:cNvPr>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id="{61D16814-8B9A-4175-9BF1-962FF9D837FA}"/>
                </a:ext>
              </a:extLst>
            </p:cNvPr>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978D5F7D-2576-4F9B-AB44-F4A51B51C687}"/>
                </a:ext>
              </a:extLst>
            </p:cNvPr>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3E75DDA3-EED9-46B1-A13C-4129B5CDCE50}"/>
                </a:ext>
              </a:extLst>
            </p:cNvPr>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269EFA8E-1F25-460A-8929-4EF3BDAF0036}"/>
                </a:ext>
              </a:extLst>
            </p:cNvPr>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0E13E336-C346-4187-875B-304E92D26D73}"/>
                </a:ext>
              </a:extLst>
            </p:cNvPr>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BCCEE3F4-E0FA-4808-BE03-1F521931CD36}"/>
                </a:ext>
              </a:extLst>
            </p:cNvPr>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CB2A2BED-8D8A-4B45-A84C-F4C06961F15F}"/>
                </a:ext>
              </a:extLst>
            </p:cNvPr>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A6B16B54-EE21-4372-B03C-CF04D7D8077C}"/>
                </a:ext>
              </a:extLst>
            </p:cNvPr>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5E147768-BBCF-443F-A3B9-EDCDFAC35DFC}"/>
                </a:ext>
              </a:extLst>
            </p:cNvPr>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F3DDE0D5-C63A-4AC5-9867-9463D2F18252}"/>
                </a:ext>
              </a:extLst>
            </p:cNvPr>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652530A7-7438-45D2-ACDB-D77507388F5E}"/>
                </a:ext>
              </a:extLst>
            </p:cNvPr>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D2DB64DE-A1B4-4B0C-B4F3-40B5ADB7C673}"/>
                </a:ext>
              </a:extLst>
            </p:cNvPr>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B6E48317-AD07-42DB-9E25-718A2B2E9E76}"/>
                </a:ext>
              </a:extLst>
            </p:cNvPr>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55E456CE-0831-4594-A814-C94C5ACAEC0C}"/>
                </a:ext>
              </a:extLst>
            </p:cNvPr>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F9EF50F1-6D73-4BAD-8FF1-97B232021C6D}"/>
                </a:ext>
              </a:extLst>
            </p:cNvPr>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A6A5AE58-7BDE-417F-95A4-74A1A8796496}"/>
                </a:ext>
              </a:extLst>
            </p:cNvPr>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A0C41A36-31F1-4EF4-AC03-8F59B8C353E7}"/>
                </a:ext>
              </a:extLst>
            </p:cNvPr>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01B63A24-8CD2-4BFB-B80E-A4AC667ED09A}"/>
                </a:ext>
              </a:extLst>
            </p:cNvPr>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D06C7412-D22F-497B-BB00-C20B913E13AA}"/>
                </a:ext>
              </a:extLst>
            </p:cNvPr>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9BDF1298-27F6-4F41-A9C9-723EB2B2989B}"/>
                </a:ext>
              </a:extLst>
            </p:cNvPr>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id="{76870AB3-48C2-4F4B-A049-77FBC8B92734}"/>
                </a:ext>
              </a:extLst>
            </p:cNvPr>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id="{9481BC63-C16B-4868-A636-FC04267B4103}"/>
                </a:ext>
              </a:extLst>
            </p:cNvPr>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2E65D8AA-C225-427F-A886-AC073B9FA34F}"/>
                </a:ext>
              </a:extLst>
            </p:cNvPr>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D23A6A82-6783-41AB-B784-637F92A0D849}"/>
                </a:ext>
              </a:extLst>
            </p:cNvPr>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16BEBC19-D8A8-43AA-8CA2-4BD7196525C1}"/>
                </a:ext>
              </a:extLst>
            </p:cNvPr>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id="{D7E56246-D4CB-446E-8288-54FF0A46099A}"/>
                </a:ext>
              </a:extLst>
            </p:cNvPr>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D3DD2072-84DE-4C48-9998-1348D484D38A}"/>
                </a:ext>
              </a:extLst>
            </p:cNvPr>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id="{EC3524CB-7F21-4D15-A910-D4F7BDE99860}"/>
                </a:ext>
              </a:extLst>
            </p:cNvPr>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id="{43BF3BBE-44E0-475A-BD1E-DE3732C7B8AE}"/>
                </a:ext>
              </a:extLst>
            </p:cNvPr>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grpSp>
        <p:nvGrpSpPr>
          <p:cNvPr id="307" name="组合 306">
            <a:extLst>
              <a:ext uri="{FF2B5EF4-FFF2-40B4-BE49-F238E27FC236}">
                <a16:creationId xmlns:a16="http://schemas.microsoft.com/office/drawing/2014/main" id="{8425B6BD-F2DB-4A9C-87AD-B0BD2AE6BFC9}"/>
              </a:ext>
            </a:extLst>
          </p:cNvPr>
          <p:cNvGrpSpPr/>
          <p:nvPr userDrawn="1"/>
        </p:nvGrpSpPr>
        <p:grpSpPr>
          <a:xfrm>
            <a:off x="4970161" y="2012861"/>
            <a:ext cx="2251679" cy="602212"/>
            <a:chOff x="5044774" y="2012861"/>
            <a:chExt cx="2251679" cy="602212"/>
          </a:xfrm>
        </p:grpSpPr>
        <p:grpSp>
          <p:nvGrpSpPr>
            <p:cNvPr id="302" name="组合 301">
              <a:extLst>
                <a:ext uri="{FF2B5EF4-FFF2-40B4-BE49-F238E27FC236}">
                  <a16:creationId xmlns:a16="http://schemas.microsoft.com/office/drawing/2014/main" id="{280FD396-207C-4AF9-8F78-2BFC999B1FF7}"/>
                </a:ext>
              </a:extLst>
            </p:cNvPr>
            <p:cNvGrpSpPr/>
            <p:nvPr userDrawn="1"/>
          </p:nvGrpSpPr>
          <p:grpSpPr>
            <a:xfrm>
              <a:off x="5044774" y="2101251"/>
              <a:ext cx="438836" cy="509660"/>
              <a:chOff x="7602551" y="-1243565"/>
              <a:chExt cx="438836" cy="509660"/>
            </a:xfrm>
          </p:grpSpPr>
          <p:sp>
            <p:nvSpPr>
              <p:cNvPr id="298" name="任意多边形: 形状 297">
                <a:extLst>
                  <a:ext uri="{FF2B5EF4-FFF2-40B4-BE49-F238E27FC236}">
                    <a16:creationId xmlns:a16="http://schemas.microsoft.com/office/drawing/2014/main" id="{1B0A7974-F912-4291-B3A0-C9806C7F4FDD}"/>
                  </a:ext>
                </a:extLst>
              </p:cNvPr>
              <p:cNvSpPr/>
              <p:nvPr/>
            </p:nvSpPr>
            <p:spPr>
              <a:xfrm>
                <a:off x="7622238" y="-1243565"/>
                <a:ext cx="80625" cy="72303"/>
              </a:xfrm>
              <a:custGeom>
                <a:avLst/>
                <a:gdLst>
                  <a:gd name="connsiteX0" fmla="*/ 60579 w 108782"/>
                  <a:gd name="connsiteY0" fmla="*/ 107016 h 109408"/>
                  <a:gd name="connsiteX1" fmla="*/ 48889 w 108782"/>
                  <a:gd name="connsiteY1" fmla="*/ 1172 h 109408"/>
                  <a:gd name="connsiteX2" fmla="*/ 106195 w 108782"/>
                  <a:gd name="connsiteY2" fmla="*/ 18325 h 109408"/>
                  <a:gd name="connsiteX3" fmla="*/ 60579 w 108782"/>
                  <a:gd name="connsiteY3" fmla="*/ 107016 h 109408"/>
                  <a:gd name="connsiteX4" fmla="*/ 27543 w 108782"/>
                  <a:gd name="connsiteY4" fmla="*/ 50854 h 109408"/>
                  <a:gd name="connsiteX5" fmla="*/ 87771 w 108782"/>
                  <a:gd name="connsiteY5" fmla="*/ 84907 h 109408"/>
                  <a:gd name="connsiteX6" fmla="*/ 80655 w 108782"/>
                  <a:gd name="connsiteY6" fmla="*/ 39545 h 109408"/>
                  <a:gd name="connsiteX7" fmla="*/ 27543 w 108782"/>
                  <a:gd name="connsiteY7" fmla="*/ 50854 h 10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82" h="109408">
                    <a:moveTo>
                      <a:pt x="60579" y="107016"/>
                    </a:moveTo>
                    <a:cubicBezTo>
                      <a:pt x="-10068" y="129506"/>
                      <a:pt x="-25189" y="-14330"/>
                      <a:pt x="48889" y="1172"/>
                    </a:cubicBezTo>
                    <a:cubicBezTo>
                      <a:pt x="69347" y="791"/>
                      <a:pt x="87390" y="11845"/>
                      <a:pt x="106195" y="18325"/>
                    </a:cubicBezTo>
                    <a:cubicBezTo>
                      <a:pt x="110007" y="54920"/>
                      <a:pt x="117504" y="117562"/>
                      <a:pt x="60579" y="107016"/>
                    </a:cubicBezTo>
                    <a:moveTo>
                      <a:pt x="27543" y="50854"/>
                    </a:moveTo>
                    <a:cubicBezTo>
                      <a:pt x="21062" y="87321"/>
                      <a:pt x="64137" y="82873"/>
                      <a:pt x="87771" y="84907"/>
                    </a:cubicBezTo>
                    <a:cubicBezTo>
                      <a:pt x="86119" y="69659"/>
                      <a:pt x="83832" y="54538"/>
                      <a:pt x="80655" y="39545"/>
                    </a:cubicBezTo>
                    <a:cubicBezTo>
                      <a:pt x="69092" y="17563"/>
                      <a:pt x="22841" y="21121"/>
                      <a:pt x="27543" y="50854"/>
                    </a:cubicBezTo>
                    <a:close/>
                  </a:path>
                </a:pathLst>
              </a:custGeom>
              <a:solidFill>
                <a:schemeClr val="bg1"/>
              </a:solidFill>
              <a:ln w="12706" cap="flat">
                <a:noFill/>
                <a:prstDash val="solid"/>
                <a:miter/>
              </a:ln>
            </p:spPr>
            <p:txBody>
              <a:bodyPr rtlCol="0" anchor="ctr"/>
              <a:lstStyle/>
              <a:p>
                <a:endParaRPr lang="zh-CN" altLang="en-US"/>
              </a:p>
            </p:txBody>
          </p:sp>
          <p:sp>
            <p:nvSpPr>
              <p:cNvPr id="257" name="任意多边形: 形状 256">
                <a:extLst>
                  <a:ext uri="{FF2B5EF4-FFF2-40B4-BE49-F238E27FC236}">
                    <a16:creationId xmlns:a16="http://schemas.microsoft.com/office/drawing/2014/main" id="{17E48610-B83D-4496-8E1F-DF90BB762E7D}"/>
                  </a:ext>
                </a:extLst>
              </p:cNvPr>
              <p:cNvSpPr/>
              <p:nvPr userDrawn="1"/>
            </p:nvSpPr>
            <p:spPr>
              <a:xfrm>
                <a:off x="7642165" y="-1226776"/>
                <a:ext cx="45125" cy="39322"/>
              </a:xfrm>
              <a:custGeom>
                <a:avLst/>
                <a:gdLst>
                  <a:gd name="connsiteX0" fmla="*/ 656 w 60884"/>
                  <a:gd name="connsiteY0" fmla="*/ 25448 h 59501"/>
                  <a:gd name="connsiteX1" fmla="*/ 53769 w 60884"/>
                  <a:gd name="connsiteY1" fmla="*/ 14140 h 59501"/>
                  <a:gd name="connsiteX2" fmla="*/ 60884 w 60884"/>
                  <a:gd name="connsiteY2" fmla="*/ 59501 h 59501"/>
                  <a:gd name="connsiteX3" fmla="*/ 656 w 60884"/>
                  <a:gd name="connsiteY3" fmla="*/ 25448 h 59501"/>
                </a:gdLst>
                <a:ahLst/>
                <a:cxnLst>
                  <a:cxn ang="0">
                    <a:pos x="connsiteX0" y="connsiteY0"/>
                  </a:cxn>
                  <a:cxn ang="0">
                    <a:pos x="connsiteX1" y="connsiteY1"/>
                  </a:cxn>
                  <a:cxn ang="0">
                    <a:pos x="connsiteX2" y="connsiteY2"/>
                  </a:cxn>
                  <a:cxn ang="0">
                    <a:pos x="connsiteX3" y="connsiteY3"/>
                  </a:cxn>
                </a:cxnLst>
                <a:rect l="l" t="t" r="r" b="b"/>
                <a:pathLst>
                  <a:path w="60884" h="59501">
                    <a:moveTo>
                      <a:pt x="656" y="25448"/>
                    </a:moveTo>
                    <a:cubicBezTo>
                      <a:pt x="-4045" y="-4285"/>
                      <a:pt x="42206" y="-7842"/>
                      <a:pt x="53769" y="14140"/>
                    </a:cubicBezTo>
                    <a:cubicBezTo>
                      <a:pt x="56946" y="29133"/>
                      <a:pt x="59233" y="44254"/>
                      <a:pt x="60884" y="59501"/>
                    </a:cubicBezTo>
                    <a:cubicBezTo>
                      <a:pt x="37251" y="57468"/>
                      <a:pt x="-5824" y="61916"/>
                      <a:pt x="656" y="25448"/>
                    </a:cubicBezTo>
                    <a:close/>
                  </a:path>
                </a:pathLst>
              </a:custGeom>
              <a:solidFill>
                <a:schemeClr val="bg1"/>
              </a:solidFill>
              <a:ln w="12706" cap="flat">
                <a:noFill/>
                <a:prstDash val="solid"/>
                <a:miter/>
              </a:ln>
            </p:spPr>
            <p:txBody>
              <a:bodyPr rtlCol="0" anchor="ctr"/>
              <a:lstStyle/>
              <a:p>
                <a:endParaRPr lang="zh-CN" altLang="en-US"/>
              </a:p>
            </p:txBody>
          </p:sp>
          <p:sp>
            <p:nvSpPr>
              <p:cNvPr id="258" name="任意多边形: 形状 257">
                <a:extLst>
                  <a:ext uri="{FF2B5EF4-FFF2-40B4-BE49-F238E27FC236}">
                    <a16:creationId xmlns:a16="http://schemas.microsoft.com/office/drawing/2014/main" id="{478C1B06-7275-42CE-8920-4400DBD070D5}"/>
                  </a:ext>
                </a:extLst>
              </p:cNvPr>
              <p:cNvSpPr/>
              <p:nvPr/>
            </p:nvSpPr>
            <p:spPr>
              <a:xfrm>
                <a:off x="7612987" y="-1225746"/>
                <a:ext cx="428400" cy="491841"/>
              </a:xfrm>
              <a:custGeom>
                <a:avLst/>
                <a:gdLst>
                  <a:gd name="connsiteX0" fmla="*/ 500122 w 578011"/>
                  <a:gd name="connsiteY0" fmla="*/ 3813 h 744244"/>
                  <a:gd name="connsiteX1" fmla="*/ 575725 w 578011"/>
                  <a:gd name="connsiteY1" fmla="*/ 2670 h 744244"/>
                  <a:gd name="connsiteX2" fmla="*/ 578012 w 578011"/>
                  <a:gd name="connsiteY2" fmla="*/ 50827 h 744244"/>
                  <a:gd name="connsiteX3" fmla="*/ 450186 w 578011"/>
                  <a:gd name="connsiteY3" fmla="*/ 117154 h 744244"/>
                  <a:gd name="connsiteX4" fmla="*/ 451075 w 578011"/>
                  <a:gd name="connsiteY4" fmla="*/ 137357 h 744244"/>
                  <a:gd name="connsiteX5" fmla="*/ 487670 w 578011"/>
                  <a:gd name="connsiteY5" fmla="*/ 157433 h 744244"/>
                  <a:gd name="connsiteX6" fmla="*/ 487797 w 578011"/>
                  <a:gd name="connsiteY6" fmla="*/ 363276 h 744244"/>
                  <a:gd name="connsiteX7" fmla="*/ 486780 w 578011"/>
                  <a:gd name="connsiteY7" fmla="*/ 706220 h 744244"/>
                  <a:gd name="connsiteX8" fmla="*/ 443706 w 578011"/>
                  <a:gd name="connsiteY8" fmla="*/ 743958 h 744244"/>
                  <a:gd name="connsiteX9" fmla="*/ 381318 w 578011"/>
                  <a:gd name="connsiteY9" fmla="*/ 649042 h 744244"/>
                  <a:gd name="connsiteX10" fmla="*/ 385129 w 578011"/>
                  <a:gd name="connsiteY10" fmla="*/ 634048 h 744244"/>
                  <a:gd name="connsiteX11" fmla="*/ 438496 w 578011"/>
                  <a:gd name="connsiteY11" fmla="*/ 641164 h 744244"/>
                  <a:gd name="connsiteX12" fmla="*/ 436971 w 578011"/>
                  <a:gd name="connsiteY12" fmla="*/ 272425 h 744244"/>
                  <a:gd name="connsiteX13" fmla="*/ 434176 w 578011"/>
                  <a:gd name="connsiteY13" fmla="*/ 173316 h 744244"/>
                  <a:gd name="connsiteX14" fmla="*/ 370263 w 578011"/>
                  <a:gd name="connsiteY14" fmla="*/ 255526 h 744244"/>
                  <a:gd name="connsiteX15" fmla="*/ 347646 w 578011"/>
                  <a:gd name="connsiteY15" fmla="*/ 217788 h 744244"/>
                  <a:gd name="connsiteX16" fmla="*/ 377379 w 578011"/>
                  <a:gd name="connsiteY16" fmla="*/ 148030 h 744244"/>
                  <a:gd name="connsiteX17" fmla="*/ 270645 w 578011"/>
                  <a:gd name="connsiteY17" fmla="*/ 229097 h 744244"/>
                  <a:gd name="connsiteX18" fmla="*/ 143455 w 578011"/>
                  <a:gd name="connsiteY18" fmla="*/ 398727 h 744244"/>
                  <a:gd name="connsiteX19" fmla="*/ 77382 w 578011"/>
                  <a:gd name="connsiteY19" fmla="*/ 601901 h 744244"/>
                  <a:gd name="connsiteX20" fmla="*/ 2033 w 578011"/>
                  <a:gd name="connsiteY20" fmla="*/ 600758 h 744244"/>
                  <a:gd name="connsiteX21" fmla="*/ 0 w 578011"/>
                  <a:gd name="connsiteY21" fmla="*/ 455143 h 744244"/>
                  <a:gd name="connsiteX22" fmla="*/ 28716 w 578011"/>
                  <a:gd name="connsiteY22" fmla="*/ 509653 h 744244"/>
                  <a:gd name="connsiteX23" fmla="*/ 53748 w 578011"/>
                  <a:gd name="connsiteY23" fmla="*/ 515625 h 744244"/>
                  <a:gd name="connsiteX24" fmla="*/ 200506 w 578011"/>
                  <a:gd name="connsiteY24" fmla="*/ 224777 h 744244"/>
                  <a:gd name="connsiteX25" fmla="*/ 369374 w 578011"/>
                  <a:gd name="connsiteY25" fmla="*/ 86658 h 744244"/>
                  <a:gd name="connsiteX26" fmla="*/ 500122 w 578011"/>
                  <a:gd name="connsiteY26" fmla="*/ 3813 h 7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8011" h="744244">
                    <a:moveTo>
                      <a:pt x="500122" y="3813"/>
                    </a:moveTo>
                    <a:cubicBezTo>
                      <a:pt x="524391" y="-3811"/>
                      <a:pt x="550693" y="2288"/>
                      <a:pt x="575725" y="2670"/>
                    </a:cubicBezTo>
                    <a:cubicBezTo>
                      <a:pt x="576233" y="14741"/>
                      <a:pt x="577377" y="38756"/>
                      <a:pt x="578012" y="50827"/>
                    </a:cubicBezTo>
                    <a:cubicBezTo>
                      <a:pt x="535319" y="72936"/>
                      <a:pt x="488813" y="87675"/>
                      <a:pt x="450186" y="117154"/>
                    </a:cubicBezTo>
                    <a:cubicBezTo>
                      <a:pt x="450440" y="122236"/>
                      <a:pt x="450821" y="132274"/>
                      <a:pt x="451075" y="137357"/>
                    </a:cubicBezTo>
                    <a:cubicBezTo>
                      <a:pt x="463273" y="143964"/>
                      <a:pt x="475472" y="150699"/>
                      <a:pt x="487670" y="157433"/>
                    </a:cubicBezTo>
                    <a:cubicBezTo>
                      <a:pt x="503553" y="225412"/>
                      <a:pt x="488051" y="294662"/>
                      <a:pt x="487797" y="363276"/>
                    </a:cubicBezTo>
                    <a:cubicBezTo>
                      <a:pt x="479411" y="477506"/>
                      <a:pt x="494912" y="592117"/>
                      <a:pt x="486780" y="706220"/>
                    </a:cubicBezTo>
                    <a:cubicBezTo>
                      <a:pt x="486780" y="730362"/>
                      <a:pt x="467594" y="746626"/>
                      <a:pt x="443706" y="743958"/>
                    </a:cubicBezTo>
                    <a:cubicBezTo>
                      <a:pt x="409271" y="724009"/>
                      <a:pt x="393262" y="685001"/>
                      <a:pt x="381318" y="649042"/>
                    </a:cubicBezTo>
                    <a:cubicBezTo>
                      <a:pt x="382334" y="645357"/>
                      <a:pt x="384240" y="637860"/>
                      <a:pt x="385129" y="634048"/>
                    </a:cubicBezTo>
                    <a:cubicBezTo>
                      <a:pt x="402918" y="636335"/>
                      <a:pt x="420707" y="638750"/>
                      <a:pt x="438496" y="641164"/>
                    </a:cubicBezTo>
                    <a:cubicBezTo>
                      <a:pt x="434049" y="518293"/>
                      <a:pt x="431889" y="395296"/>
                      <a:pt x="436971" y="272425"/>
                    </a:cubicBezTo>
                    <a:cubicBezTo>
                      <a:pt x="437353" y="239262"/>
                      <a:pt x="436336" y="206225"/>
                      <a:pt x="434176" y="173316"/>
                    </a:cubicBezTo>
                    <a:cubicBezTo>
                      <a:pt x="394532" y="181956"/>
                      <a:pt x="382207" y="221981"/>
                      <a:pt x="370263" y="255526"/>
                    </a:cubicBezTo>
                    <a:cubicBezTo>
                      <a:pt x="364672" y="245996"/>
                      <a:pt x="353364" y="227191"/>
                      <a:pt x="347646" y="217788"/>
                    </a:cubicBezTo>
                    <a:cubicBezTo>
                      <a:pt x="358573" y="194917"/>
                      <a:pt x="368611" y="171664"/>
                      <a:pt x="377379" y="148030"/>
                    </a:cubicBezTo>
                    <a:cubicBezTo>
                      <a:pt x="330619" y="156416"/>
                      <a:pt x="304190" y="199872"/>
                      <a:pt x="270645" y="229097"/>
                    </a:cubicBezTo>
                    <a:cubicBezTo>
                      <a:pt x="217787" y="277127"/>
                      <a:pt x="181192" y="338880"/>
                      <a:pt x="143455" y="398727"/>
                    </a:cubicBezTo>
                    <a:cubicBezTo>
                      <a:pt x="94662" y="456922"/>
                      <a:pt x="135831" y="549424"/>
                      <a:pt x="77382" y="601901"/>
                    </a:cubicBezTo>
                    <a:cubicBezTo>
                      <a:pt x="52223" y="602155"/>
                      <a:pt x="27192" y="601393"/>
                      <a:pt x="2033" y="600758"/>
                    </a:cubicBezTo>
                    <a:cubicBezTo>
                      <a:pt x="889" y="552219"/>
                      <a:pt x="508" y="503681"/>
                      <a:pt x="0" y="455143"/>
                    </a:cubicBezTo>
                    <a:cubicBezTo>
                      <a:pt x="9149" y="473440"/>
                      <a:pt x="18170" y="491991"/>
                      <a:pt x="28716" y="509653"/>
                    </a:cubicBezTo>
                    <a:cubicBezTo>
                      <a:pt x="34942" y="511178"/>
                      <a:pt x="47522" y="514227"/>
                      <a:pt x="53748" y="515625"/>
                    </a:cubicBezTo>
                    <a:cubicBezTo>
                      <a:pt x="69885" y="405842"/>
                      <a:pt x="123252" y="303810"/>
                      <a:pt x="200506" y="224777"/>
                    </a:cubicBezTo>
                    <a:cubicBezTo>
                      <a:pt x="250315" y="171537"/>
                      <a:pt x="303301" y="119441"/>
                      <a:pt x="369374" y="86658"/>
                    </a:cubicBezTo>
                    <a:cubicBezTo>
                      <a:pt x="415752" y="63533"/>
                      <a:pt x="453871" y="27193"/>
                      <a:pt x="500122" y="3813"/>
                    </a:cubicBezTo>
                    <a:close/>
                  </a:path>
                </a:pathLst>
              </a:custGeom>
              <a:solidFill>
                <a:schemeClr val="bg1"/>
              </a:solidFill>
              <a:ln w="12706" cap="flat">
                <a:noFill/>
                <a:prstDash val="solid"/>
                <a:miter/>
              </a:ln>
            </p:spPr>
            <p:txBody>
              <a:bodyPr rtlCol="0" anchor="ctr"/>
              <a:lstStyle/>
              <a:p>
                <a:endParaRPr lang="zh-CN" altLang="en-US"/>
              </a:p>
            </p:txBody>
          </p:sp>
          <p:sp>
            <p:nvSpPr>
              <p:cNvPr id="294" name="任意多边形: 形状 293">
                <a:extLst>
                  <a:ext uri="{FF2B5EF4-FFF2-40B4-BE49-F238E27FC236}">
                    <a16:creationId xmlns:a16="http://schemas.microsoft.com/office/drawing/2014/main" id="{E7FC2F66-F419-476A-9844-CF0A278D7A0E}"/>
                  </a:ext>
                </a:extLst>
              </p:cNvPr>
              <p:cNvSpPr/>
              <p:nvPr/>
            </p:nvSpPr>
            <p:spPr>
              <a:xfrm>
                <a:off x="7602551" y="-1099448"/>
                <a:ext cx="88788" cy="285289"/>
              </a:xfrm>
              <a:custGeom>
                <a:avLst/>
                <a:gdLst>
                  <a:gd name="connsiteX0" fmla="*/ 17256 w 119796"/>
                  <a:gd name="connsiteY0" fmla="*/ 121 h 431694"/>
                  <a:gd name="connsiteX1" fmla="*/ 80280 w 119796"/>
                  <a:gd name="connsiteY1" fmla="*/ 3679 h 431694"/>
                  <a:gd name="connsiteX2" fmla="*/ 119796 w 119796"/>
                  <a:gd name="connsiteY2" fmla="*/ 56410 h 431694"/>
                  <a:gd name="connsiteX3" fmla="*/ 75960 w 119796"/>
                  <a:gd name="connsiteY3" fmla="*/ 126041 h 431694"/>
                  <a:gd name="connsiteX4" fmla="*/ 96671 w 119796"/>
                  <a:gd name="connsiteY4" fmla="*/ 27185 h 431694"/>
                  <a:gd name="connsiteX5" fmla="*/ 37459 w 119796"/>
                  <a:gd name="connsiteY5" fmla="*/ 23374 h 431694"/>
                  <a:gd name="connsiteX6" fmla="*/ 28946 w 119796"/>
                  <a:gd name="connsiteY6" fmla="*/ 210030 h 431694"/>
                  <a:gd name="connsiteX7" fmla="*/ 51563 w 119796"/>
                  <a:gd name="connsiteY7" fmla="*/ 180424 h 431694"/>
                  <a:gd name="connsiteX8" fmla="*/ 42796 w 119796"/>
                  <a:gd name="connsiteY8" fmla="*/ 318542 h 431694"/>
                  <a:gd name="connsiteX9" fmla="*/ 14080 w 119796"/>
                  <a:gd name="connsiteY9" fmla="*/ 264032 h 431694"/>
                  <a:gd name="connsiteX10" fmla="*/ 16113 w 119796"/>
                  <a:gd name="connsiteY10" fmla="*/ 409647 h 431694"/>
                  <a:gd name="connsiteX11" fmla="*/ 91461 w 119796"/>
                  <a:gd name="connsiteY11" fmla="*/ 410790 h 431694"/>
                  <a:gd name="connsiteX12" fmla="*/ 9378 w 119796"/>
                  <a:gd name="connsiteY12" fmla="*/ 429850 h 431694"/>
                  <a:gd name="connsiteX13" fmla="*/ 14080 w 119796"/>
                  <a:gd name="connsiteY13" fmla="*/ 173308 h 431694"/>
                  <a:gd name="connsiteX14" fmla="*/ 17256 w 119796"/>
                  <a:gd name="connsiteY14" fmla="*/ 121 h 43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796" h="431694">
                    <a:moveTo>
                      <a:pt x="17256" y="121"/>
                    </a:moveTo>
                    <a:cubicBezTo>
                      <a:pt x="38222" y="502"/>
                      <a:pt x="59695" y="-1658"/>
                      <a:pt x="80280" y="3679"/>
                    </a:cubicBezTo>
                    <a:cubicBezTo>
                      <a:pt x="103278" y="11557"/>
                      <a:pt x="109250" y="37350"/>
                      <a:pt x="119796" y="56410"/>
                    </a:cubicBezTo>
                    <a:cubicBezTo>
                      <a:pt x="111283" y="83220"/>
                      <a:pt x="99848" y="109523"/>
                      <a:pt x="75960" y="126041"/>
                    </a:cubicBezTo>
                    <a:cubicBezTo>
                      <a:pt x="88920" y="94656"/>
                      <a:pt x="94257" y="60984"/>
                      <a:pt x="96671" y="27185"/>
                    </a:cubicBezTo>
                    <a:cubicBezTo>
                      <a:pt x="76849" y="25915"/>
                      <a:pt x="57154" y="24644"/>
                      <a:pt x="37459" y="23374"/>
                    </a:cubicBezTo>
                    <a:cubicBezTo>
                      <a:pt x="26532" y="84999"/>
                      <a:pt x="27294" y="147642"/>
                      <a:pt x="28946" y="210030"/>
                    </a:cubicBezTo>
                    <a:cubicBezTo>
                      <a:pt x="36570" y="200246"/>
                      <a:pt x="44194" y="190335"/>
                      <a:pt x="51563" y="180424"/>
                    </a:cubicBezTo>
                    <a:cubicBezTo>
                      <a:pt x="46100" y="226167"/>
                      <a:pt x="41525" y="272291"/>
                      <a:pt x="42796" y="318542"/>
                    </a:cubicBezTo>
                    <a:cubicBezTo>
                      <a:pt x="32250" y="300880"/>
                      <a:pt x="23228" y="282329"/>
                      <a:pt x="14080" y="264032"/>
                    </a:cubicBezTo>
                    <a:cubicBezTo>
                      <a:pt x="14588" y="312570"/>
                      <a:pt x="14969" y="361108"/>
                      <a:pt x="16113" y="409647"/>
                    </a:cubicBezTo>
                    <a:cubicBezTo>
                      <a:pt x="41271" y="410282"/>
                      <a:pt x="66303" y="411044"/>
                      <a:pt x="91461" y="410790"/>
                    </a:cubicBezTo>
                    <a:cubicBezTo>
                      <a:pt x="72148" y="438744"/>
                      <a:pt x="38222" y="430993"/>
                      <a:pt x="9378" y="429850"/>
                    </a:cubicBezTo>
                    <a:cubicBezTo>
                      <a:pt x="-7267" y="345098"/>
                      <a:pt x="738" y="257806"/>
                      <a:pt x="14080" y="173308"/>
                    </a:cubicBezTo>
                    <a:cubicBezTo>
                      <a:pt x="21449" y="115749"/>
                      <a:pt x="12428" y="57808"/>
                      <a:pt x="17256" y="121"/>
                    </a:cubicBezTo>
                    <a:close/>
                  </a:path>
                </a:pathLst>
              </a:custGeom>
              <a:solidFill>
                <a:schemeClr val="bg1"/>
              </a:solidFill>
              <a:ln w="12706" cap="flat">
                <a:noFill/>
                <a:prstDash val="solid"/>
                <a:miter/>
              </a:ln>
            </p:spPr>
            <p:txBody>
              <a:bodyPr rtlCol="0" anchor="ctr"/>
              <a:lstStyle/>
              <a:p>
                <a:endParaRPr lang="zh-CN" altLang="en-US"/>
              </a:p>
            </p:txBody>
          </p:sp>
          <p:sp>
            <p:nvSpPr>
              <p:cNvPr id="263" name="任意多边形: 形状 262">
                <a:extLst>
                  <a:ext uri="{FF2B5EF4-FFF2-40B4-BE49-F238E27FC236}">
                    <a16:creationId xmlns:a16="http://schemas.microsoft.com/office/drawing/2014/main" id="{4264D152-CEB8-44CE-BC21-94BA494EB80D}"/>
                  </a:ext>
                </a:extLst>
              </p:cNvPr>
              <p:cNvSpPr/>
              <p:nvPr/>
            </p:nvSpPr>
            <p:spPr>
              <a:xfrm>
                <a:off x="7623295" y="-1084001"/>
                <a:ext cx="50905" cy="123353"/>
              </a:xfrm>
              <a:custGeom>
                <a:avLst/>
                <a:gdLst>
                  <a:gd name="connsiteX0" fmla="*/ 9472 w 68683"/>
                  <a:gd name="connsiteY0" fmla="*/ 0 h 186656"/>
                  <a:gd name="connsiteX1" fmla="*/ 68684 w 68683"/>
                  <a:gd name="connsiteY1" fmla="*/ 3812 h 186656"/>
                  <a:gd name="connsiteX2" fmla="*/ 47972 w 68683"/>
                  <a:gd name="connsiteY2" fmla="*/ 102667 h 186656"/>
                  <a:gd name="connsiteX3" fmla="*/ 23576 w 68683"/>
                  <a:gd name="connsiteY3" fmla="*/ 157051 h 186656"/>
                  <a:gd name="connsiteX4" fmla="*/ 959 w 68683"/>
                  <a:gd name="connsiteY4" fmla="*/ 186656 h 186656"/>
                  <a:gd name="connsiteX5" fmla="*/ 9472 w 68683"/>
                  <a:gd name="connsiteY5" fmla="*/ 0 h 18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83" h="186656">
                    <a:moveTo>
                      <a:pt x="9472" y="0"/>
                    </a:moveTo>
                    <a:cubicBezTo>
                      <a:pt x="29167" y="1271"/>
                      <a:pt x="48862" y="2541"/>
                      <a:pt x="68684" y="3812"/>
                    </a:cubicBezTo>
                    <a:cubicBezTo>
                      <a:pt x="66269" y="37611"/>
                      <a:pt x="60933" y="71283"/>
                      <a:pt x="47972" y="102667"/>
                    </a:cubicBezTo>
                    <a:cubicBezTo>
                      <a:pt x="40475" y="121092"/>
                      <a:pt x="33106" y="139516"/>
                      <a:pt x="23576" y="157051"/>
                    </a:cubicBezTo>
                    <a:cubicBezTo>
                      <a:pt x="16206" y="166961"/>
                      <a:pt x="8583" y="176872"/>
                      <a:pt x="959" y="186656"/>
                    </a:cubicBezTo>
                    <a:cubicBezTo>
                      <a:pt x="-693" y="124268"/>
                      <a:pt x="-1456" y="61626"/>
                      <a:pt x="9472" y="0"/>
                    </a:cubicBezTo>
                    <a:close/>
                  </a:path>
                </a:pathLst>
              </a:custGeom>
              <a:solidFill>
                <a:schemeClr val="bg1"/>
              </a:solidFill>
              <a:ln w="12706" cap="flat">
                <a:noFill/>
                <a:prstDash val="solid"/>
                <a:miter/>
              </a:ln>
            </p:spPr>
            <p:txBody>
              <a:bodyPr rtlCol="0" anchor="ctr"/>
              <a:lstStyle/>
              <a:p>
                <a:endParaRPr lang="zh-CN" altLang="en-US"/>
              </a:p>
            </p:txBody>
          </p:sp>
          <p:sp>
            <p:nvSpPr>
              <p:cNvPr id="264" name="任意多边形: 形状 263">
                <a:extLst>
                  <a:ext uri="{FF2B5EF4-FFF2-40B4-BE49-F238E27FC236}">
                    <a16:creationId xmlns:a16="http://schemas.microsoft.com/office/drawing/2014/main" id="{8553B249-8839-4CCB-B2F8-40B7C33BFE4E}"/>
                  </a:ext>
                </a:extLst>
              </p:cNvPr>
              <p:cNvSpPr/>
              <p:nvPr/>
            </p:nvSpPr>
            <p:spPr>
              <a:xfrm>
                <a:off x="7803118" y="-1081818"/>
                <a:ext cx="114661" cy="142666"/>
              </a:xfrm>
              <a:custGeom>
                <a:avLst/>
                <a:gdLst>
                  <a:gd name="connsiteX0" fmla="*/ 8905 w 154704"/>
                  <a:gd name="connsiteY0" fmla="*/ 134814 h 215880"/>
                  <a:gd name="connsiteX1" fmla="*/ 91115 w 154704"/>
                  <a:gd name="connsiteY1" fmla="*/ 0 h 215880"/>
                  <a:gd name="connsiteX2" fmla="*/ 113732 w 154704"/>
                  <a:gd name="connsiteY2" fmla="*/ 37738 h 215880"/>
                  <a:gd name="connsiteX3" fmla="*/ 115257 w 154704"/>
                  <a:gd name="connsiteY3" fmla="*/ 48920 h 215880"/>
                  <a:gd name="connsiteX4" fmla="*/ 150962 w 154704"/>
                  <a:gd name="connsiteY4" fmla="*/ 51842 h 215880"/>
                  <a:gd name="connsiteX5" fmla="*/ 153122 w 154704"/>
                  <a:gd name="connsiteY5" fmla="*/ 175220 h 215880"/>
                  <a:gd name="connsiteX6" fmla="*/ 111191 w 154704"/>
                  <a:gd name="connsiteY6" fmla="*/ 183988 h 215880"/>
                  <a:gd name="connsiteX7" fmla="*/ 71039 w 154704"/>
                  <a:gd name="connsiteY7" fmla="*/ 150570 h 215880"/>
                  <a:gd name="connsiteX8" fmla="*/ 49947 w 154704"/>
                  <a:gd name="connsiteY8" fmla="*/ 215881 h 215880"/>
                  <a:gd name="connsiteX9" fmla="*/ 3060 w 154704"/>
                  <a:gd name="connsiteY9" fmla="*/ 212831 h 215880"/>
                  <a:gd name="connsiteX10" fmla="*/ 8905 w 154704"/>
                  <a:gd name="connsiteY10" fmla="*/ 134814 h 21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04" h="215880">
                    <a:moveTo>
                      <a:pt x="8905" y="134814"/>
                    </a:moveTo>
                    <a:cubicBezTo>
                      <a:pt x="34699" y="88944"/>
                      <a:pt x="58206" y="41296"/>
                      <a:pt x="91115" y="0"/>
                    </a:cubicBezTo>
                    <a:cubicBezTo>
                      <a:pt x="96833" y="9403"/>
                      <a:pt x="108142" y="28208"/>
                      <a:pt x="113732" y="37738"/>
                    </a:cubicBezTo>
                    <a:cubicBezTo>
                      <a:pt x="114114" y="40533"/>
                      <a:pt x="114876" y="46124"/>
                      <a:pt x="115257" y="48920"/>
                    </a:cubicBezTo>
                    <a:cubicBezTo>
                      <a:pt x="124152" y="49682"/>
                      <a:pt x="142068" y="51207"/>
                      <a:pt x="150962" y="51842"/>
                    </a:cubicBezTo>
                    <a:cubicBezTo>
                      <a:pt x="155282" y="92883"/>
                      <a:pt x="155663" y="134179"/>
                      <a:pt x="153122" y="175220"/>
                    </a:cubicBezTo>
                    <a:cubicBezTo>
                      <a:pt x="139018" y="177889"/>
                      <a:pt x="124914" y="180557"/>
                      <a:pt x="111191" y="183988"/>
                    </a:cubicBezTo>
                    <a:cubicBezTo>
                      <a:pt x="97723" y="172679"/>
                      <a:pt x="84508" y="161625"/>
                      <a:pt x="71039" y="150570"/>
                    </a:cubicBezTo>
                    <a:cubicBezTo>
                      <a:pt x="64432" y="172425"/>
                      <a:pt x="57189" y="194153"/>
                      <a:pt x="49947" y="215881"/>
                    </a:cubicBezTo>
                    <a:cubicBezTo>
                      <a:pt x="34191" y="214864"/>
                      <a:pt x="18689" y="213848"/>
                      <a:pt x="3060" y="212831"/>
                    </a:cubicBezTo>
                    <a:cubicBezTo>
                      <a:pt x="2044" y="186911"/>
                      <a:pt x="-5961" y="158321"/>
                      <a:pt x="8905" y="134814"/>
                    </a:cubicBezTo>
                    <a:close/>
                  </a:path>
                </a:pathLst>
              </a:custGeom>
              <a:solidFill>
                <a:schemeClr val="bg1"/>
              </a:solidFill>
              <a:ln w="12706" cap="flat">
                <a:noFill/>
                <a:prstDash val="solid"/>
                <a:miter/>
              </a:ln>
            </p:spPr>
            <p:txBody>
              <a:bodyPr rtlCol="0" anchor="ctr"/>
              <a:lstStyle/>
              <a:p>
                <a:endParaRPr lang="zh-CN" altLang="en-US"/>
              </a:p>
            </p:txBody>
          </p:sp>
        </p:grpSp>
        <p:grpSp>
          <p:nvGrpSpPr>
            <p:cNvPr id="305" name="组合 304">
              <a:extLst>
                <a:ext uri="{FF2B5EF4-FFF2-40B4-BE49-F238E27FC236}">
                  <a16:creationId xmlns:a16="http://schemas.microsoft.com/office/drawing/2014/main" id="{34B8F296-2326-459E-8466-F07CC406E0BF}"/>
                </a:ext>
              </a:extLst>
            </p:cNvPr>
            <p:cNvGrpSpPr/>
            <p:nvPr userDrawn="1"/>
          </p:nvGrpSpPr>
          <p:grpSpPr>
            <a:xfrm>
              <a:off x="6825811" y="2012861"/>
              <a:ext cx="470642" cy="602212"/>
              <a:chOff x="9766103" y="-1331955"/>
              <a:chExt cx="470642" cy="602212"/>
            </a:xfrm>
          </p:grpSpPr>
          <p:sp>
            <p:nvSpPr>
              <p:cNvPr id="253" name="任意多边形: 形状 252">
                <a:extLst>
                  <a:ext uri="{FF2B5EF4-FFF2-40B4-BE49-F238E27FC236}">
                    <a16:creationId xmlns:a16="http://schemas.microsoft.com/office/drawing/2014/main" id="{C34857E9-2CF6-4F7D-A4CB-7589C6017252}"/>
                  </a:ext>
                </a:extLst>
              </p:cNvPr>
              <p:cNvSpPr/>
              <p:nvPr/>
            </p:nvSpPr>
            <p:spPr>
              <a:xfrm>
                <a:off x="9773825" y="-1331955"/>
                <a:ext cx="462920" cy="365849"/>
              </a:xfrm>
              <a:custGeom>
                <a:avLst/>
                <a:gdLst>
                  <a:gd name="connsiteX0" fmla="*/ 507491 w 624586"/>
                  <a:gd name="connsiteY0" fmla="*/ 11797 h 553596"/>
                  <a:gd name="connsiteX1" fmla="*/ 557809 w 624586"/>
                  <a:gd name="connsiteY1" fmla="*/ 8875 h 553596"/>
                  <a:gd name="connsiteX2" fmla="*/ 555394 w 624586"/>
                  <a:gd name="connsiteY2" fmla="*/ 92483 h 553596"/>
                  <a:gd name="connsiteX3" fmla="*/ 578012 w 624586"/>
                  <a:gd name="connsiteY3" fmla="*/ 157666 h 553596"/>
                  <a:gd name="connsiteX4" fmla="*/ 514226 w 624586"/>
                  <a:gd name="connsiteY4" fmla="*/ 203663 h 553596"/>
                  <a:gd name="connsiteX5" fmla="*/ 540909 w 624586"/>
                  <a:gd name="connsiteY5" fmla="*/ 298580 h 553596"/>
                  <a:gd name="connsiteX6" fmla="*/ 443960 w 624586"/>
                  <a:gd name="connsiteY6" fmla="*/ 357029 h 553596"/>
                  <a:gd name="connsiteX7" fmla="*/ 580172 w 624586"/>
                  <a:gd name="connsiteY7" fmla="*/ 338478 h 553596"/>
                  <a:gd name="connsiteX8" fmla="*/ 618799 w 624586"/>
                  <a:gd name="connsiteY8" fmla="*/ 429709 h 553596"/>
                  <a:gd name="connsiteX9" fmla="*/ 475599 w 624586"/>
                  <a:gd name="connsiteY9" fmla="*/ 479010 h 553596"/>
                  <a:gd name="connsiteX10" fmla="*/ 551837 w 624586"/>
                  <a:gd name="connsiteY10" fmla="*/ 419671 h 553596"/>
                  <a:gd name="connsiteX11" fmla="*/ 488432 w 624586"/>
                  <a:gd name="connsiteY11" fmla="*/ 410396 h 553596"/>
                  <a:gd name="connsiteX12" fmla="*/ 358319 w 624586"/>
                  <a:gd name="connsiteY12" fmla="*/ 462746 h 553596"/>
                  <a:gd name="connsiteX13" fmla="*/ 232653 w 624586"/>
                  <a:gd name="connsiteY13" fmla="*/ 498070 h 553596"/>
                  <a:gd name="connsiteX14" fmla="*/ 122108 w 624586"/>
                  <a:gd name="connsiteY14" fmla="*/ 544193 h 553596"/>
                  <a:gd name="connsiteX15" fmla="*/ 72807 w 624586"/>
                  <a:gd name="connsiteY15" fmla="*/ 553596 h 553596"/>
                  <a:gd name="connsiteX16" fmla="*/ 10038 w 624586"/>
                  <a:gd name="connsiteY16" fmla="*/ 543812 h 553596"/>
                  <a:gd name="connsiteX17" fmla="*/ 0 w 624586"/>
                  <a:gd name="connsiteY17" fmla="*/ 492225 h 553596"/>
                  <a:gd name="connsiteX18" fmla="*/ 2795 w 624586"/>
                  <a:gd name="connsiteY18" fmla="*/ 479137 h 553596"/>
                  <a:gd name="connsiteX19" fmla="*/ 103557 w 624586"/>
                  <a:gd name="connsiteY19" fmla="*/ 489302 h 553596"/>
                  <a:gd name="connsiteX20" fmla="*/ 183225 w 624586"/>
                  <a:gd name="connsiteY20" fmla="*/ 457155 h 553596"/>
                  <a:gd name="connsiteX21" fmla="*/ 262259 w 624586"/>
                  <a:gd name="connsiteY21" fmla="*/ 436444 h 553596"/>
                  <a:gd name="connsiteX22" fmla="*/ 347900 w 624586"/>
                  <a:gd name="connsiteY22" fmla="*/ 366686 h 553596"/>
                  <a:gd name="connsiteX23" fmla="*/ 333542 w 624586"/>
                  <a:gd name="connsiteY23" fmla="*/ 178378 h 553596"/>
                  <a:gd name="connsiteX24" fmla="*/ 270137 w 624586"/>
                  <a:gd name="connsiteY24" fmla="*/ 398452 h 553596"/>
                  <a:gd name="connsiteX25" fmla="*/ 230493 w 624586"/>
                  <a:gd name="connsiteY25" fmla="*/ 401374 h 553596"/>
                  <a:gd name="connsiteX26" fmla="*/ 227570 w 624586"/>
                  <a:gd name="connsiteY26" fmla="*/ 232761 h 553596"/>
                  <a:gd name="connsiteX27" fmla="*/ 228968 w 624586"/>
                  <a:gd name="connsiteY27" fmla="*/ 115608 h 553596"/>
                  <a:gd name="connsiteX28" fmla="*/ 331127 w 624586"/>
                  <a:gd name="connsiteY28" fmla="*/ 99725 h 553596"/>
                  <a:gd name="connsiteX29" fmla="*/ 419945 w 624586"/>
                  <a:gd name="connsiteY29" fmla="*/ 86002 h 553596"/>
                  <a:gd name="connsiteX30" fmla="*/ 393515 w 624586"/>
                  <a:gd name="connsiteY30" fmla="*/ 225391 h 553596"/>
                  <a:gd name="connsiteX31" fmla="*/ 446882 w 624586"/>
                  <a:gd name="connsiteY31" fmla="*/ 180284 h 553596"/>
                  <a:gd name="connsiteX32" fmla="*/ 507491 w 624586"/>
                  <a:gd name="connsiteY32" fmla="*/ 11797 h 553596"/>
                  <a:gd name="connsiteX33" fmla="*/ 421597 w 624586"/>
                  <a:gd name="connsiteY33" fmla="*/ 280791 h 553596"/>
                  <a:gd name="connsiteX34" fmla="*/ 414227 w 624586"/>
                  <a:gd name="connsiteY34" fmla="*/ 335555 h 553596"/>
                  <a:gd name="connsiteX35" fmla="*/ 474582 w 624586"/>
                  <a:gd name="connsiteY35" fmla="*/ 259190 h 553596"/>
                  <a:gd name="connsiteX36" fmla="*/ 421597 w 624586"/>
                  <a:gd name="connsiteY36" fmla="*/ 280791 h 55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4586" h="553596">
                    <a:moveTo>
                      <a:pt x="507491" y="11797"/>
                    </a:moveTo>
                    <a:cubicBezTo>
                      <a:pt x="524264" y="5190"/>
                      <a:pt x="542688" y="-9422"/>
                      <a:pt x="557809" y="8875"/>
                    </a:cubicBezTo>
                    <a:cubicBezTo>
                      <a:pt x="558952" y="36829"/>
                      <a:pt x="556157" y="64656"/>
                      <a:pt x="555394" y="92483"/>
                    </a:cubicBezTo>
                    <a:cubicBezTo>
                      <a:pt x="569753" y="110780"/>
                      <a:pt x="597580" y="132762"/>
                      <a:pt x="578012" y="157666"/>
                    </a:cubicBezTo>
                    <a:cubicBezTo>
                      <a:pt x="557682" y="174185"/>
                      <a:pt x="535064" y="187780"/>
                      <a:pt x="514226" y="203663"/>
                    </a:cubicBezTo>
                    <a:cubicBezTo>
                      <a:pt x="530236" y="231236"/>
                      <a:pt x="559333" y="265416"/>
                      <a:pt x="540909" y="298580"/>
                    </a:cubicBezTo>
                    <a:cubicBezTo>
                      <a:pt x="512320" y="323865"/>
                      <a:pt x="471532" y="329964"/>
                      <a:pt x="443960" y="357029"/>
                    </a:cubicBezTo>
                    <a:cubicBezTo>
                      <a:pt x="489830" y="355250"/>
                      <a:pt x="534810" y="345212"/>
                      <a:pt x="580172" y="338478"/>
                    </a:cubicBezTo>
                    <a:cubicBezTo>
                      <a:pt x="612573" y="357664"/>
                      <a:pt x="635953" y="391209"/>
                      <a:pt x="618799" y="429709"/>
                    </a:cubicBezTo>
                    <a:cubicBezTo>
                      <a:pt x="588304" y="476723"/>
                      <a:pt x="526043" y="479518"/>
                      <a:pt x="475599" y="479010"/>
                    </a:cubicBezTo>
                    <a:cubicBezTo>
                      <a:pt x="486018" y="444957"/>
                      <a:pt x="526424" y="438604"/>
                      <a:pt x="551837" y="419671"/>
                    </a:cubicBezTo>
                    <a:cubicBezTo>
                      <a:pt x="533412" y="405186"/>
                      <a:pt x="510033" y="400103"/>
                      <a:pt x="488432" y="410396"/>
                    </a:cubicBezTo>
                    <a:cubicBezTo>
                      <a:pt x="443452" y="423737"/>
                      <a:pt x="402156" y="446355"/>
                      <a:pt x="358319" y="462746"/>
                    </a:cubicBezTo>
                    <a:cubicBezTo>
                      <a:pt x="317404" y="478120"/>
                      <a:pt x="273187" y="481805"/>
                      <a:pt x="232653" y="498070"/>
                    </a:cubicBezTo>
                    <a:cubicBezTo>
                      <a:pt x="194915" y="511411"/>
                      <a:pt x="160100" y="531868"/>
                      <a:pt x="122108" y="544193"/>
                    </a:cubicBezTo>
                    <a:cubicBezTo>
                      <a:pt x="105590" y="547370"/>
                      <a:pt x="89198" y="550547"/>
                      <a:pt x="72807" y="553596"/>
                    </a:cubicBezTo>
                    <a:cubicBezTo>
                      <a:pt x="51715" y="550674"/>
                      <a:pt x="30876" y="547116"/>
                      <a:pt x="10038" y="543812"/>
                    </a:cubicBezTo>
                    <a:cubicBezTo>
                      <a:pt x="6480" y="526659"/>
                      <a:pt x="3049" y="509378"/>
                      <a:pt x="0" y="492225"/>
                    </a:cubicBezTo>
                    <a:lnTo>
                      <a:pt x="2795" y="479137"/>
                    </a:lnTo>
                    <a:cubicBezTo>
                      <a:pt x="37102" y="471005"/>
                      <a:pt x="70012" y="485617"/>
                      <a:pt x="103557" y="489302"/>
                    </a:cubicBezTo>
                    <a:cubicBezTo>
                      <a:pt x="132146" y="484601"/>
                      <a:pt x="157685" y="469861"/>
                      <a:pt x="183225" y="457155"/>
                    </a:cubicBezTo>
                    <a:cubicBezTo>
                      <a:pt x="209400" y="449658"/>
                      <a:pt x="235703" y="442670"/>
                      <a:pt x="262259" y="436444"/>
                    </a:cubicBezTo>
                    <a:cubicBezTo>
                      <a:pt x="300759" y="431234"/>
                      <a:pt x="344342" y="410650"/>
                      <a:pt x="347900" y="366686"/>
                    </a:cubicBezTo>
                    <a:cubicBezTo>
                      <a:pt x="354634" y="304298"/>
                      <a:pt x="362131" y="236573"/>
                      <a:pt x="333542" y="178378"/>
                    </a:cubicBezTo>
                    <a:cubicBezTo>
                      <a:pt x="319819" y="252710"/>
                      <a:pt x="342817" y="348770"/>
                      <a:pt x="270137" y="398452"/>
                    </a:cubicBezTo>
                    <a:cubicBezTo>
                      <a:pt x="260226" y="399087"/>
                      <a:pt x="240404" y="400612"/>
                      <a:pt x="230493" y="401374"/>
                    </a:cubicBezTo>
                    <a:cubicBezTo>
                      <a:pt x="217151" y="346102"/>
                      <a:pt x="228333" y="288796"/>
                      <a:pt x="227570" y="232761"/>
                    </a:cubicBezTo>
                    <a:cubicBezTo>
                      <a:pt x="229731" y="193752"/>
                      <a:pt x="222361" y="154363"/>
                      <a:pt x="228968" y="115608"/>
                    </a:cubicBezTo>
                    <a:cubicBezTo>
                      <a:pt x="262513" y="105316"/>
                      <a:pt x="301903" y="123995"/>
                      <a:pt x="331127" y="99725"/>
                    </a:cubicBezTo>
                    <a:cubicBezTo>
                      <a:pt x="356413" y="79014"/>
                      <a:pt x="389450" y="82699"/>
                      <a:pt x="419945" y="86002"/>
                    </a:cubicBezTo>
                    <a:cubicBezTo>
                      <a:pt x="418547" y="134032"/>
                      <a:pt x="390466" y="177234"/>
                      <a:pt x="393515" y="225391"/>
                    </a:cubicBezTo>
                    <a:cubicBezTo>
                      <a:pt x="419436" y="226027"/>
                      <a:pt x="433159" y="198327"/>
                      <a:pt x="446882" y="180284"/>
                    </a:cubicBezTo>
                    <a:cubicBezTo>
                      <a:pt x="479410" y="129204"/>
                      <a:pt x="489702" y="68722"/>
                      <a:pt x="507491" y="11797"/>
                    </a:cubicBezTo>
                    <a:moveTo>
                      <a:pt x="421597" y="280791"/>
                    </a:moveTo>
                    <a:cubicBezTo>
                      <a:pt x="415243" y="298199"/>
                      <a:pt x="416133" y="317258"/>
                      <a:pt x="414227" y="335555"/>
                    </a:cubicBezTo>
                    <a:cubicBezTo>
                      <a:pt x="447263" y="322722"/>
                      <a:pt x="467848" y="293370"/>
                      <a:pt x="474582" y="259190"/>
                    </a:cubicBezTo>
                    <a:cubicBezTo>
                      <a:pt x="456031" y="263891"/>
                      <a:pt x="430237" y="259063"/>
                      <a:pt x="421597" y="280791"/>
                    </a:cubicBezTo>
                    <a:close/>
                  </a:path>
                </a:pathLst>
              </a:custGeom>
              <a:solidFill>
                <a:schemeClr val="bg1"/>
              </a:solidFill>
              <a:ln w="12706" cap="flat">
                <a:noFill/>
                <a:prstDash val="solid"/>
                <a:miter/>
              </a:ln>
            </p:spPr>
            <p:txBody>
              <a:bodyPr rtlCol="0" anchor="ctr"/>
              <a:lstStyle/>
              <a:p>
                <a:endParaRPr lang="zh-CN" altLang="en-US"/>
              </a:p>
            </p:txBody>
          </p:sp>
          <p:sp>
            <p:nvSpPr>
              <p:cNvPr id="267" name="任意多边形: 形状 266">
                <a:extLst>
                  <a:ext uri="{FF2B5EF4-FFF2-40B4-BE49-F238E27FC236}">
                    <a16:creationId xmlns:a16="http://schemas.microsoft.com/office/drawing/2014/main" id="{3E7128EA-BFC3-4473-885B-8994F37B7BF2}"/>
                  </a:ext>
                </a:extLst>
              </p:cNvPr>
              <p:cNvSpPr/>
              <p:nvPr/>
            </p:nvSpPr>
            <p:spPr>
              <a:xfrm>
                <a:off x="9942412" y="-1022718"/>
                <a:ext cx="255668" cy="292975"/>
              </a:xfrm>
              <a:custGeom>
                <a:avLst/>
                <a:gdLst>
                  <a:gd name="connsiteX0" fmla="*/ 97184 w 344955"/>
                  <a:gd name="connsiteY0" fmla="*/ 40811 h 443324"/>
                  <a:gd name="connsiteX1" fmla="*/ 244578 w 344955"/>
                  <a:gd name="connsiteY1" fmla="*/ 659 h 443324"/>
                  <a:gd name="connsiteX2" fmla="*/ 195150 w 344955"/>
                  <a:gd name="connsiteY2" fmla="*/ 135346 h 443324"/>
                  <a:gd name="connsiteX3" fmla="*/ 233651 w 344955"/>
                  <a:gd name="connsiteY3" fmla="*/ 197607 h 443324"/>
                  <a:gd name="connsiteX4" fmla="*/ 344704 w 344955"/>
                  <a:gd name="connsiteY4" fmla="*/ 239792 h 443324"/>
                  <a:gd name="connsiteX5" fmla="*/ 341401 w 344955"/>
                  <a:gd name="connsiteY5" fmla="*/ 288966 h 443324"/>
                  <a:gd name="connsiteX6" fmla="*/ 255887 w 344955"/>
                  <a:gd name="connsiteY6" fmla="*/ 307517 h 443324"/>
                  <a:gd name="connsiteX7" fmla="*/ 194388 w 344955"/>
                  <a:gd name="connsiteY7" fmla="*/ 411709 h 443324"/>
                  <a:gd name="connsiteX8" fmla="*/ 69104 w 344955"/>
                  <a:gd name="connsiteY8" fmla="*/ 441188 h 443324"/>
                  <a:gd name="connsiteX9" fmla="*/ 616 w 344955"/>
                  <a:gd name="connsiteY9" fmla="*/ 349067 h 443324"/>
                  <a:gd name="connsiteX10" fmla="*/ 135304 w 344955"/>
                  <a:gd name="connsiteY10" fmla="*/ 221114 h 443324"/>
                  <a:gd name="connsiteX11" fmla="*/ 175201 w 344955"/>
                  <a:gd name="connsiteY11" fmla="*/ 209805 h 443324"/>
                  <a:gd name="connsiteX12" fmla="*/ 144198 w 344955"/>
                  <a:gd name="connsiteY12" fmla="*/ 155930 h 443324"/>
                  <a:gd name="connsiteX13" fmla="*/ 138099 w 344955"/>
                  <a:gd name="connsiteY13" fmla="*/ 87952 h 443324"/>
                  <a:gd name="connsiteX14" fmla="*/ 84986 w 344955"/>
                  <a:gd name="connsiteY14" fmla="*/ 87189 h 443324"/>
                  <a:gd name="connsiteX15" fmla="*/ 97184 w 344955"/>
                  <a:gd name="connsiteY15" fmla="*/ 40811 h 443324"/>
                  <a:gd name="connsiteX16" fmla="*/ 106968 w 344955"/>
                  <a:gd name="connsiteY16" fmla="*/ 298114 h 443324"/>
                  <a:gd name="connsiteX17" fmla="*/ 86511 w 344955"/>
                  <a:gd name="connsiteY17" fmla="*/ 382993 h 443324"/>
                  <a:gd name="connsiteX18" fmla="*/ 170373 w 344955"/>
                  <a:gd name="connsiteY18" fmla="*/ 361646 h 443324"/>
                  <a:gd name="connsiteX19" fmla="*/ 190449 w 344955"/>
                  <a:gd name="connsiteY19" fmla="*/ 276895 h 443324"/>
                  <a:gd name="connsiteX20" fmla="*/ 106968 w 344955"/>
                  <a:gd name="connsiteY20" fmla="*/ 298114 h 44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955" h="443324">
                    <a:moveTo>
                      <a:pt x="97184" y="40811"/>
                    </a:moveTo>
                    <a:cubicBezTo>
                      <a:pt x="145723" y="25055"/>
                      <a:pt x="191339" y="-4805"/>
                      <a:pt x="244578" y="659"/>
                    </a:cubicBezTo>
                    <a:cubicBezTo>
                      <a:pt x="245849" y="53009"/>
                      <a:pt x="168213" y="82996"/>
                      <a:pt x="195150" y="135346"/>
                    </a:cubicBezTo>
                    <a:cubicBezTo>
                      <a:pt x="205188" y="157455"/>
                      <a:pt x="216497" y="179818"/>
                      <a:pt x="233651" y="197607"/>
                    </a:cubicBezTo>
                    <a:cubicBezTo>
                      <a:pt x="270880" y="209932"/>
                      <a:pt x="320308" y="202054"/>
                      <a:pt x="344704" y="239792"/>
                    </a:cubicBezTo>
                    <a:cubicBezTo>
                      <a:pt x="345848" y="256183"/>
                      <a:pt x="342798" y="272575"/>
                      <a:pt x="341401" y="288966"/>
                    </a:cubicBezTo>
                    <a:cubicBezTo>
                      <a:pt x="313320" y="297098"/>
                      <a:pt x="284857" y="303705"/>
                      <a:pt x="255887" y="307517"/>
                    </a:cubicBezTo>
                    <a:cubicBezTo>
                      <a:pt x="240131" y="344366"/>
                      <a:pt x="229203" y="387567"/>
                      <a:pt x="194388" y="411709"/>
                    </a:cubicBezTo>
                    <a:cubicBezTo>
                      <a:pt x="157794" y="435343"/>
                      <a:pt x="112432" y="448812"/>
                      <a:pt x="69104" y="441188"/>
                    </a:cubicBezTo>
                    <a:cubicBezTo>
                      <a:pt x="31492" y="426957"/>
                      <a:pt x="-5229" y="392777"/>
                      <a:pt x="616" y="349067"/>
                    </a:cubicBezTo>
                    <a:cubicBezTo>
                      <a:pt x="6969" y="278928"/>
                      <a:pt x="70501" y="233566"/>
                      <a:pt x="135304" y="221114"/>
                    </a:cubicBezTo>
                    <a:cubicBezTo>
                      <a:pt x="148772" y="217937"/>
                      <a:pt x="161987" y="214125"/>
                      <a:pt x="175201" y="209805"/>
                    </a:cubicBezTo>
                    <a:cubicBezTo>
                      <a:pt x="172279" y="188586"/>
                      <a:pt x="155253" y="173084"/>
                      <a:pt x="144198" y="155930"/>
                    </a:cubicBezTo>
                    <a:cubicBezTo>
                      <a:pt x="137718" y="133821"/>
                      <a:pt x="139370" y="110569"/>
                      <a:pt x="138099" y="87952"/>
                    </a:cubicBezTo>
                    <a:cubicBezTo>
                      <a:pt x="120310" y="87697"/>
                      <a:pt x="102648" y="87443"/>
                      <a:pt x="84986" y="87189"/>
                    </a:cubicBezTo>
                    <a:cubicBezTo>
                      <a:pt x="88671" y="71560"/>
                      <a:pt x="92737" y="56058"/>
                      <a:pt x="97184" y="40811"/>
                    </a:cubicBezTo>
                    <a:moveTo>
                      <a:pt x="106968" y="298114"/>
                    </a:moveTo>
                    <a:cubicBezTo>
                      <a:pt x="78506" y="317174"/>
                      <a:pt x="87655" y="354150"/>
                      <a:pt x="86511" y="382993"/>
                    </a:cubicBezTo>
                    <a:cubicBezTo>
                      <a:pt x="115354" y="382485"/>
                      <a:pt x="149153" y="385915"/>
                      <a:pt x="170373" y="361646"/>
                    </a:cubicBezTo>
                    <a:cubicBezTo>
                      <a:pt x="194642" y="340045"/>
                      <a:pt x="195278" y="306501"/>
                      <a:pt x="190449" y="276895"/>
                    </a:cubicBezTo>
                    <a:cubicBezTo>
                      <a:pt x="162495" y="282867"/>
                      <a:pt x="132762" y="285154"/>
                      <a:pt x="106968" y="298114"/>
                    </a:cubicBezTo>
                    <a:close/>
                  </a:path>
                </a:pathLst>
              </a:custGeom>
              <a:solidFill>
                <a:schemeClr val="bg1"/>
              </a:solidFill>
              <a:ln w="12706" cap="flat">
                <a:noFill/>
                <a:prstDash val="solid"/>
                <a:miter/>
              </a:ln>
            </p:spPr>
            <p:txBody>
              <a:bodyPr rtlCol="0" anchor="ctr"/>
              <a:lstStyle/>
              <a:p>
                <a:endParaRPr lang="zh-CN" altLang="en-US"/>
              </a:p>
            </p:txBody>
          </p:sp>
          <p:sp>
            <p:nvSpPr>
              <p:cNvPr id="269" name="任意多边形: 形状 268">
                <a:extLst>
                  <a:ext uri="{FF2B5EF4-FFF2-40B4-BE49-F238E27FC236}">
                    <a16:creationId xmlns:a16="http://schemas.microsoft.com/office/drawing/2014/main" id="{03C612F3-7476-43EB-A98A-81589CDD92CC}"/>
                  </a:ext>
                </a:extLst>
              </p:cNvPr>
              <p:cNvSpPr/>
              <p:nvPr/>
            </p:nvSpPr>
            <p:spPr>
              <a:xfrm>
                <a:off x="9766103" y="-1006664"/>
                <a:ext cx="61684" cy="48031"/>
              </a:xfrm>
              <a:custGeom>
                <a:avLst/>
                <a:gdLst>
                  <a:gd name="connsiteX0" fmla="*/ 0 w 83226"/>
                  <a:gd name="connsiteY0" fmla="*/ 64040 h 72680"/>
                  <a:gd name="connsiteX1" fmla="*/ 10419 w 83226"/>
                  <a:gd name="connsiteY1" fmla="*/ 0 h 72680"/>
                  <a:gd name="connsiteX2" fmla="*/ 20457 w 83226"/>
                  <a:gd name="connsiteY2" fmla="*/ 51588 h 72680"/>
                  <a:gd name="connsiteX3" fmla="*/ 83226 w 83226"/>
                  <a:gd name="connsiteY3" fmla="*/ 61372 h 72680"/>
                  <a:gd name="connsiteX4" fmla="*/ 39898 w 83226"/>
                  <a:gd name="connsiteY4" fmla="*/ 72680 h 72680"/>
                  <a:gd name="connsiteX5" fmla="*/ 0 w 83226"/>
                  <a:gd name="connsiteY5" fmla="*/ 64040 h 7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26" h="72680">
                    <a:moveTo>
                      <a:pt x="0" y="64040"/>
                    </a:moveTo>
                    <a:cubicBezTo>
                      <a:pt x="2414" y="42439"/>
                      <a:pt x="5336" y="21093"/>
                      <a:pt x="10419" y="0"/>
                    </a:cubicBezTo>
                    <a:cubicBezTo>
                      <a:pt x="13469" y="17154"/>
                      <a:pt x="16899" y="34434"/>
                      <a:pt x="20457" y="51588"/>
                    </a:cubicBezTo>
                    <a:cubicBezTo>
                      <a:pt x="41296" y="54892"/>
                      <a:pt x="62134" y="58449"/>
                      <a:pt x="83226" y="61372"/>
                    </a:cubicBezTo>
                    <a:cubicBezTo>
                      <a:pt x="68614" y="64929"/>
                      <a:pt x="54129" y="68741"/>
                      <a:pt x="39898" y="72680"/>
                    </a:cubicBezTo>
                    <a:cubicBezTo>
                      <a:pt x="29860" y="70520"/>
                      <a:pt x="10038" y="66200"/>
                      <a:pt x="0" y="64040"/>
                    </a:cubicBezTo>
                    <a:close/>
                  </a:path>
                </a:pathLst>
              </a:custGeom>
              <a:solidFill>
                <a:schemeClr val="bg1"/>
              </a:solidFill>
              <a:ln w="12706" cap="flat">
                <a:noFill/>
                <a:prstDash val="solid"/>
                <a:miter/>
              </a:ln>
            </p:spPr>
            <p:txBody>
              <a:bodyPr rtlCol="0" anchor="ctr"/>
              <a:lstStyle/>
              <a:p>
                <a:endParaRPr lang="zh-CN" altLang="en-US"/>
              </a:p>
            </p:txBody>
          </p:sp>
        </p:grpSp>
        <p:grpSp>
          <p:nvGrpSpPr>
            <p:cNvPr id="304" name="组合 303">
              <a:extLst>
                <a:ext uri="{FF2B5EF4-FFF2-40B4-BE49-F238E27FC236}">
                  <a16:creationId xmlns:a16="http://schemas.microsoft.com/office/drawing/2014/main" id="{6B7F00BF-7645-49A7-985F-8267BBB1C12C}"/>
                </a:ext>
              </a:extLst>
            </p:cNvPr>
            <p:cNvGrpSpPr/>
            <p:nvPr userDrawn="1"/>
          </p:nvGrpSpPr>
          <p:grpSpPr>
            <a:xfrm>
              <a:off x="6291588" y="2076078"/>
              <a:ext cx="371595" cy="479029"/>
              <a:chOff x="9121098" y="-1268738"/>
              <a:chExt cx="371595" cy="479029"/>
            </a:xfrm>
          </p:grpSpPr>
          <p:sp>
            <p:nvSpPr>
              <p:cNvPr id="255" name="任意多边形: 形状 254">
                <a:extLst>
                  <a:ext uri="{FF2B5EF4-FFF2-40B4-BE49-F238E27FC236}">
                    <a16:creationId xmlns:a16="http://schemas.microsoft.com/office/drawing/2014/main" id="{74D88329-F605-4AC9-8209-778C7D72C79C}"/>
                  </a:ext>
                </a:extLst>
              </p:cNvPr>
              <p:cNvSpPr/>
              <p:nvPr/>
            </p:nvSpPr>
            <p:spPr>
              <a:xfrm>
                <a:off x="9121098" y="-1268738"/>
                <a:ext cx="292739" cy="479029"/>
              </a:xfrm>
              <a:custGeom>
                <a:avLst/>
                <a:gdLst>
                  <a:gd name="connsiteX0" fmla="*/ 178272 w 394973"/>
                  <a:gd name="connsiteY0" fmla="*/ 59847 h 724858"/>
                  <a:gd name="connsiteX1" fmla="*/ 209657 w 394973"/>
                  <a:gd name="connsiteY1" fmla="*/ 0 h 724858"/>
                  <a:gd name="connsiteX2" fmla="*/ 273570 w 394973"/>
                  <a:gd name="connsiteY2" fmla="*/ 44218 h 724858"/>
                  <a:gd name="connsiteX3" fmla="*/ 266200 w 394973"/>
                  <a:gd name="connsiteY3" fmla="*/ 275474 h 724858"/>
                  <a:gd name="connsiteX4" fmla="*/ 370012 w 394973"/>
                  <a:gd name="connsiteY4" fmla="*/ 269883 h 724858"/>
                  <a:gd name="connsiteX5" fmla="*/ 372553 w 394973"/>
                  <a:gd name="connsiteY5" fmla="*/ 357430 h 724858"/>
                  <a:gd name="connsiteX6" fmla="*/ 246125 w 394973"/>
                  <a:gd name="connsiteY6" fmla="*/ 395295 h 724858"/>
                  <a:gd name="connsiteX7" fmla="*/ 90599 w 394973"/>
                  <a:gd name="connsiteY7" fmla="*/ 713843 h 724858"/>
                  <a:gd name="connsiteX8" fmla="*/ 2 w 394973"/>
                  <a:gd name="connsiteY8" fmla="*/ 712064 h 724858"/>
                  <a:gd name="connsiteX9" fmla="*/ 35580 w 394973"/>
                  <a:gd name="connsiteY9" fmla="*/ 653106 h 724858"/>
                  <a:gd name="connsiteX10" fmla="*/ 116139 w 394973"/>
                  <a:gd name="connsiteY10" fmla="*/ 597071 h 724858"/>
                  <a:gd name="connsiteX11" fmla="*/ 170140 w 394973"/>
                  <a:gd name="connsiteY11" fmla="*/ 433286 h 724858"/>
                  <a:gd name="connsiteX12" fmla="*/ 47651 w 394973"/>
                  <a:gd name="connsiteY12" fmla="*/ 443070 h 724858"/>
                  <a:gd name="connsiteX13" fmla="*/ 39011 w 394973"/>
                  <a:gd name="connsiteY13" fmla="*/ 346121 h 724858"/>
                  <a:gd name="connsiteX14" fmla="*/ 180687 w 394973"/>
                  <a:gd name="connsiteY14" fmla="*/ 333161 h 724858"/>
                  <a:gd name="connsiteX15" fmla="*/ 178272 w 394973"/>
                  <a:gd name="connsiteY15" fmla="*/ 59847 h 7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3" h="724858">
                    <a:moveTo>
                      <a:pt x="178272" y="59847"/>
                    </a:moveTo>
                    <a:cubicBezTo>
                      <a:pt x="174079" y="33926"/>
                      <a:pt x="194282" y="17153"/>
                      <a:pt x="209657" y="0"/>
                    </a:cubicBezTo>
                    <a:cubicBezTo>
                      <a:pt x="232656" y="12071"/>
                      <a:pt x="254256" y="26683"/>
                      <a:pt x="273570" y="44218"/>
                    </a:cubicBezTo>
                    <a:cubicBezTo>
                      <a:pt x="275603" y="121473"/>
                      <a:pt x="256162" y="198346"/>
                      <a:pt x="266200" y="275474"/>
                    </a:cubicBezTo>
                    <a:cubicBezTo>
                      <a:pt x="298220" y="265054"/>
                      <a:pt x="339389" y="245487"/>
                      <a:pt x="370012" y="269883"/>
                    </a:cubicBezTo>
                    <a:cubicBezTo>
                      <a:pt x="397330" y="289323"/>
                      <a:pt x="407749" y="341038"/>
                      <a:pt x="372553" y="357430"/>
                    </a:cubicBezTo>
                    <a:cubicBezTo>
                      <a:pt x="328970" y="365308"/>
                      <a:pt x="275476" y="353618"/>
                      <a:pt x="246125" y="395295"/>
                    </a:cubicBezTo>
                    <a:cubicBezTo>
                      <a:pt x="249682" y="516640"/>
                      <a:pt x="202542" y="653233"/>
                      <a:pt x="90599" y="713843"/>
                    </a:cubicBezTo>
                    <a:cubicBezTo>
                      <a:pt x="62137" y="733411"/>
                      <a:pt x="29227" y="723118"/>
                      <a:pt x="2" y="712064"/>
                    </a:cubicBezTo>
                    <a:cubicBezTo>
                      <a:pt x="-125" y="688176"/>
                      <a:pt x="4958" y="653106"/>
                      <a:pt x="35580" y="653106"/>
                    </a:cubicBezTo>
                    <a:cubicBezTo>
                      <a:pt x="73191" y="654758"/>
                      <a:pt x="95935" y="624009"/>
                      <a:pt x="116139" y="597071"/>
                    </a:cubicBezTo>
                    <a:cubicBezTo>
                      <a:pt x="148921" y="548914"/>
                      <a:pt x="174333" y="493006"/>
                      <a:pt x="170140" y="433286"/>
                    </a:cubicBezTo>
                    <a:cubicBezTo>
                      <a:pt x="130878" y="445866"/>
                      <a:pt x="88058" y="457429"/>
                      <a:pt x="47651" y="443070"/>
                    </a:cubicBezTo>
                    <a:cubicBezTo>
                      <a:pt x="13471" y="422359"/>
                      <a:pt x="24526" y="375854"/>
                      <a:pt x="39011" y="346121"/>
                    </a:cubicBezTo>
                    <a:cubicBezTo>
                      <a:pt x="86279" y="345740"/>
                      <a:pt x="136342" y="354761"/>
                      <a:pt x="180687" y="333161"/>
                    </a:cubicBezTo>
                    <a:cubicBezTo>
                      <a:pt x="184626" y="242056"/>
                      <a:pt x="180305" y="150951"/>
                      <a:pt x="178272" y="59847"/>
                    </a:cubicBezTo>
                    <a:close/>
                  </a:path>
                </a:pathLst>
              </a:custGeom>
              <a:solidFill>
                <a:schemeClr val="bg1"/>
              </a:solidFill>
              <a:ln w="12706" cap="flat">
                <a:noFill/>
                <a:prstDash val="solid"/>
                <a:miter/>
              </a:ln>
            </p:spPr>
            <p:txBody>
              <a:bodyPr rtlCol="0" anchor="ctr"/>
              <a:lstStyle/>
              <a:p>
                <a:endParaRPr lang="zh-CN" altLang="en-US"/>
              </a:p>
            </p:txBody>
          </p:sp>
          <p:sp>
            <p:nvSpPr>
              <p:cNvPr id="270" name="任意多边形: 形状 269">
                <a:extLst>
                  <a:ext uri="{FF2B5EF4-FFF2-40B4-BE49-F238E27FC236}">
                    <a16:creationId xmlns:a16="http://schemas.microsoft.com/office/drawing/2014/main" id="{B05DBB3C-0C0D-4C20-BE59-2EDFF6F085D3}"/>
                  </a:ext>
                </a:extLst>
              </p:cNvPr>
              <p:cNvSpPr/>
              <p:nvPr/>
            </p:nvSpPr>
            <p:spPr>
              <a:xfrm>
                <a:off x="9358891" y="-922861"/>
                <a:ext cx="133802" cy="127644"/>
              </a:xfrm>
              <a:custGeom>
                <a:avLst/>
                <a:gdLst>
                  <a:gd name="connsiteX0" fmla="*/ 0 w 180530"/>
                  <a:gd name="connsiteY0" fmla="*/ 0 h 193149"/>
                  <a:gd name="connsiteX1" fmla="*/ 66582 w 180530"/>
                  <a:gd name="connsiteY1" fmla="*/ 10800 h 193149"/>
                  <a:gd name="connsiteX2" fmla="*/ 165183 w 180530"/>
                  <a:gd name="connsiteY2" fmla="*/ 99618 h 193149"/>
                  <a:gd name="connsiteX3" fmla="*/ 130113 w 180530"/>
                  <a:gd name="connsiteY3" fmla="*/ 189325 h 193149"/>
                  <a:gd name="connsiteX4" fmla="*/ 5718 w 180530"/>
                  <a:gd name="connsiteY4" fmla="*/ 65057 h 193149"/>
                  <a:gd name="connsiteX5" fmla="*/ 10674 w 180530"/>
                  <a:gd name="connsiteY5" fmla="*/ 57052 h 193149"/>
                  <a:gd name="connsiteX6" fmla="*/ 32529 w 180530"/>
                  <a:gd name="connsiteY6" fmla="*/ 6989 h 193149"/>
                  <a:gd name="connsiteX7" fmla="*/ 3939 w 180530"/>
                  <a:gd name="connsiteY7" fmla="*/ 53240 h 193149"/>
                  <a:gd name="connsiteX8" fmla="*/ 0 w 180530"/>
                  <a:gd name="connsiteY8" fmla="*/ 0 h 19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30" h="193149">
                    <a:moveTo>
                      <a:pt x="0" y="0"/>
                    </a:moveTo>
                    <a:cubicBezTo>
                      <a:pt x="22109" y="2033"/>
                      <a:pt x="48157" y="-5082"/>
                      <a:pt x="66582" y="10800"/>
                    </a:cubicBezTo>
                    <a:cubicBezTo>
                      <a:pt x="101270" y="38246"/>
                      <a:pt x="134433" y="67852"/>
                      <a:pt x="165183" y="99618"/>
                    </a:cubicBezTo>
                    <a:cubicBezTo>
                      <a:pt x="190341" y="129986"/>
                      <a:pt x="188435" y="211688"/>
                      <a:pt x="130113" y="189325"/>
                    </a:cubicBezTo>
                    <a:cubicBezTo>
                      <a:pt x="75349" y="162514"/>
                      <a:pt x="56543" y="97077"/>
                      <a:pt x="5718" y="65057"/>
                    </a:cubicBezTo>
                    <a:lnTo>
                      <a:pt x="10674" y="57052"/>
                    </a:lnTo>
                    <a:cubicBezTo>
                      <a:pt x="18933" y="41550"/>
                      <a:pt x="37357" y="25921"/>
                      <a:pt x="32529" y="6989"/>
                    </a:cubicBezTo>
                    <a:cubicBezTo>
                      <a:pt x="6734" y="-4828"/>
                      <a:pt x="1525" y="35705"/>
                      <a:pt x="3939" y="53240"/>
                    </a:cubicBezTo>
                    <a:cubicBezTo>
                      <a:pt x="-2287" y="36213"/>
                      <a:pt x="1144" y="17662"/>
                      <a:pt x="0" y="0"/>
                    </a:cubicBezTo>
                    <a:close/>
                  </a:path>
                </a:pathLst>
              </a:custGeom>
              <a:solidFill>
                <a:schemeClr val="bg1"/>
              </a:solidFill>
              <a:ln w="12706" cap="flat">
                <a:noFill/>
                <a:prstDash val="solid"/>
                <a:miter/>
              </a:ln>
            </p:spPr>
            <p:txBody>
              <a:bodyPr rtlCol="0" anchor="ctr"/>
              <a:lstStyle/>
              <a:p>
                <a:endParaRPr lang="zh-CN" altLang="en-US"/>
              </a:p>
            </p:txBody>
          </p:sp>
          <p:sp>
            <p:nvSpPr>
              <p:cNvPr id="271" name="任意多边形: 形状 270">
                <a:extLst>
                  <a:ext uri="{FF2B5EF4-FFF2-40B4-BE49-F238E27FC236}">
                    <a16:creationId xmlns:a16="http://schemas.microsoft.com/office/drawing/2014/main" id="{C447BA29-4545-4793-9C69-8554410C71F2}"/>
                  </a:ext>
                </a:extLst>
              </p:cNvPr>
              <p:cNvSpPr/>
              <p:nvPr/>
            </p:nvSpPr>
            <p:spPr>
              <a:xfrm>
                <a:off x="9361418" y="-919646"/>
                <a:ext cx="22170" cy="34488"/>
              </a:xfrm>
              <a:custGeom>
                <a:avLst/>
                <a:gdLst>
                  <a:gd name="connsiteX0" fmla="*/ 530 w 29913"/>
                  <a:gd name="connsiteY0" fmla="*/ 48376 h 52187"/>
                  <a:gd name="connsiteX1" fmla="*/ 29119 w 29913"/>
                  <a:gd name="connsiteY1" fmla="*/ 2125 h 52187"/>
                  <a:gd name="connsiteX2" fmla="*/ 7265 w 29913"/>
                  <a:gd name="connsiteY2" fmla="*/ 52188 h 52187"/>
                  <a:gd name="connsiteX3" fmla="*/ 530 w 29913"/>
                  <a:gd name="connsiteY3" fmla="*/ 48376 h 52187"/>
                </a:gdLst>
                <a:ahLst/>
                <a:cxnLst>
                  <a:cxn ang="0">
                    <a:pos x="connsiteX0" y="connsiteY0"/>
                  </a:cxn>
                  <a:cxn ang="0">
                    <a:pos x="connsiteX1" y="connsiteY1"/>
                  </a:cxn>
                  <a:cxn ang="0">
                    <a:pos x="connsiteX2" y="connsiteY2"/>
                  </a:cxn>
                  <a:cxn ang="0">
                    <a:pos x="connsiteX3" y="connsiteY3"/>
                  </a:cxn>
                </a:cxnLst>
                <a:rect l="l" t="t" r="r" b="b"/>
                <a:pathLst>
                  <a:path w="29913" h="52187">
                    <a:moveTo>
                      <a:pt x="530" y="48376"/>
                    </a:moveTo>
                    <a:cubicBezTo>
                      <a:pt x="-1884" y="30841"/>
                      <a:pt x="3325" y="-9692"/>
                      <a:pt x="29119" y="2125"/>
                    </a:cubicBezTo>
                    <a:cubicBezTo>
                      <a:pt x="33948" y="21057"/>
                      <a:pt x="15524" y="36686"/>
                      <a:pt x="7265" y="52188"/>
                    </a:cubicBezTo>
                    <a:lnTo>
                      <a:pt x="530" y="48376"/>
                    </a:lnTo>
                    <a:close/>
                  </a:path>
                </a:pathLst>
              </a:custGeom>
              <a:solidFill>
                <a:schemeClr val="bg1"/>
              </a:solidFill>
              <a:ln w="12706" cap="flat">
                <a:noFill/>
                <a:prstDash val="solid"/>
                <a:miter/>
              </a:ln>
            </p:spPr>
            <p:txBody>
              <a:bodyPr rtlCol="0" anchor="ctr"/>
              <a:lstStyle/>
              <a:p>
                <a:endParaRPr lang="zh-CN" altLang="en-US"/>
              </a:p>
            </p:txBody>
          </p:sp>
        </p:grpSp>
        <p:grpSp>
          <p:nvGrpSpPr>
            <p:cNvPr id="303" name="组合 302">
              <a:extLst>
                <a:ext uri="{FF2B5EF4-FFF2-40B4-BE49-F238E27FC236}">
                  <a16:creationId xmlns:a16="http://schemas.microsoft.com/office/drawing/2014/main" id="{3CB2A61C-029A-4464-B7DA-07C2760A3090}"/>
                </a:ext>
              </a:extLst>
            </p:cNvPr>
            <p:cNvGrpSpPr/>
            <p:nvPr userDrawn="1"/>
          </p:nvGrpSpPr>
          <p:grpSpPr>
            <a:xfrm>
              <a:off x="5646239" y="2043677"/>
              <a:ext cx="482720" cy="537319"/>
              <a:chOff x="8342389" y="-1301139"/>
              <a:chExt cx="482720" cy="537319"/>
            </a:xfrm>
          </p:grpSpPr>
          <p:sp>
            <p:nvSpPr>
              <p:cNvPr id="254" name="任意多边形: 形状 253">
                <a:extLst>
                  <a:ext uri="{FF2B5EF4-FFF2-40B4-BE49-F238E27FC236}">
                    <a16:creationId xmlns:a16="http://schemas.microsoft.com/office/drawing/2014/main" id="{3C0D7B9C-D8C1-4B77-852D-3A73323ED2DB}"/>
                  </a:ext>
                </a:extLst>
              </p:cNvPr>
              <p:cNvSpPr/>
              <p:nvPr/>
            </p:nvSpPr>
            <p:spPr>
              <a:xfrm>
                <a:off x="8548408" y="-1301139"/>
                <a:ext cx="181381" cy="230272"/>
              </a:xfrm>
              <a:custGeom>
                <a:avLst/>
                <a:gdLst>
                  <a:gd name="connsiteX0" fmla="*/ 76387 w 244725"/>
                  <a:gd name="connsiteY0" fmla="*/ 43439 h 348443"/>
                  <a:gd name="connsiteX1" fmla="*/ 166093 w 244725"/>
                  <a:gd name="connsiteY1" fmla="*/ 618 h 348443"/>
                  <a:gd name="connsiteX2" fmla="*/ 43350 w 244725"/>
                  <a:gd name="connsiteY2" fmla="*/ 286638 h 348443"/>
                  <a:gd name="connsiteX3" fmla="*/ 244237 w 244725"/>
                  <a:gd name="connsiteY3" fmla="*/ 203793 h 348443"/>
                  <a:gd name="connsiteX4" fmla="*/ 219841 w 244725"/>
                  <a:gd name="connsiteY4" fmla="*/ 269485 h 348443"/>
                  <a:gd name="connsiteX5" fmla="*/ 196335 w 244725"/>
                  <a:gd name="connsiteY5" fmla="*/ 289815 h 348443"/>
                  <a:gd name="connsiteX6" fmla="*/ 165331 w 244725"/>
                  <a:gd name="connsiteY6" fmla="*/ 292864 h 348443"/>
                  <a:gd name="connsiteX7" fmla="*/ 154277 w 244725"/>
                  <a:gd name="connsiteY7" fmla="*/ 266689 h 348443"/>
                  <a:gd name="connsiteX8" fmla="*/ 147796 w 244725"/>
                  <a:gd name="connsiteY8" fmla="*/ 272407 h 348443"/>
                  <a:gd name="connsiteX9" fmla="*/ 276 w 244725"/>
                  <a:gd name="connsiteY9" fmla="*/ 346231 h 348443"/>
                  <a:gd name="connsiteX10" fmla="*/ 68636 w 244725"/>
                  <a:gd name="connsiteY10" fmla="*/ 122599 h 348443"/>
                  <a:gd name="connsiteX11" fmla="*/ 76387 w 244725"/>
                  <a:gd name="connsiteY11" fmla="*/ 43439 h 34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725" h="348443">
                    <a:moveTo>
                      <a:pt x="76387" y="43439"/>
                    </a:moveTo>
                    <a:cubicBezTo>
                      <a:pt x="100910" y="18788"/>
                      <a:pt x="128737" y="-4083"/>
                      <a:pt x="166093" y="618"/>
                    </a:cubicBezTo>
                    <a:cubicBezTo>
                      <a:pt x="180706" y="113451"/>
                      <a:pt x="81215" y="190070"/>
                      <a:pt x="43350" y="286638"/>
                    </a:cubicBezTo>
                    <a:cubicBezTo>
                      <a:pt x="107390" y="252585"/>
                      <a:pt x="166347" y="197440"/>
                      <a:pt x="244237" y="203793"/>
                    </a:cubicBezTo>
                    <a:cubicBezTo>
                      <a:pt x="245508" y="229333"/>
                      <a:pt x="246271" y="256524"/>
                      <a:pt x="219841" y="269485"/>
                    </a:cubicBezTo>
                    <a:cubicBezTo>
                      <a:pt x="213996" y="274567"/>
                      <a:pt x="202179" y="284732"/>
                      <a:pt x="196335" y="289815"/>
                    </a:cubicBezTo>
                    <a:cubicBezTo>
                      <a:pt x="185915" y="290831"/>
                      <a:pt x="175623" y="291848"/>
                      <a:pt x="165331" y="292864"/>
                    </a:cubicBezTo>
                    <a:cubicBezTo>
                      <a:pt x="162536" y="286384"/>
                      <a:pt x="157072" y="273297"/>
                      <a:pt x="154277" y="266689"/>
                    </a:cubicBezTo>
                    <a:cubicBezTo>
                      <a:pt x="152625" y="268214"/>
                      <a:pt x="149321" y="271010"/>
                      <a:pt x="147796" y="272407"/>
                    </a:cubicBezTo>
                    <a:cubicBezTo>
                      <a:pt x="103451" y="305698"/>
                      <a:pt x="62918" y="360081"/>
                      <a:pt x="276" y="346231"/>
                    </a:cubicBezTo>
                    <a:cubicBezTo>
                      <a:pt x="-3409" y="266054"/>
                      <a:pt x="30390" y="190959"/>
                      <a:pt x="68636" y="122599"/>
                    </a:cubicBezTo>
                    <a:cubicBezTo>
                      <a:pt x="83629" y="98838"/>
                      <a:pt x="76259" y="69741"/>
                      <a:pt x="76387" y="43439"/>
                    </a:cubicBezTo>
                    <a:close/>
                  </a:path>
                </a:pathLst>
              </a:custGeom>
              <a:solidFill>
                <a:schemeClr val="bg1"/>
              </a:solidFill>
              <a:ln w="12706" cap="flat">
                <a:noFill/>
                <a:prstDash val="solid"/>
                <a:miter/>
              </a:ln>
            </p:spPr>
            <p:txBody>
              <a:bodyPr rtlCol="0" anchor="ctr"/>
              <a:lstStyle/>
              <a:p>
                <a:endParaRPr lang="zh-CN" altLang="en-US"/>
              </a:p>
            </p:txBody>
          </p:sp>
          <p:sp>
            <p:nvSpPr>
              <p:cNvPr id="259" name="任意多边形: 形状 258">
                <a:extLst>
                  <a:ext uri="{FF2B5EF4-FFF2-40B4-BE49-F238E27FC236}">
                    <a16:creationId xmlns:a16="http://schemas.microsoft.com/office/drawing/2014/main" id="{B15FF109-E42A-48FF-AFC6-909E712FC2AE}"/>
                  </a:ext>
                </a:extLst>
              </p:cNvPr>
              <p:cNvSpPr/>
              <p:nvPr/>
            </p:nvSpPr>
            <p:spPr>
              <a:xfrm>
                <a:off x="8348739" y="-1183339"/>
                <a:ext cx="98605" cy="91864"/>
              </a:xfrm>
              <a:custGeom>
                <a:avLst/>
                <a:gdLst>
                  <a:gd name="connsiteX0" fmla="*/ 33591 w 133041"/>
                  <a:gd name="connsiteY0" fmla="*/ 0 h 139007"/>
                  <a:gd name="connsiteX1" fmla="*/ 115928 w 133041"/>
                  <a:gd name="connsiteY1" fmla="*/ 39644 h 139007"/>
                  <a:gd name="connsiteX2" fmla="*/ 115801 w 133041"/>
                  <a:gd name="connsiteY2" fmla="*/ 137483 h 139007"/>
                  <a:gd name="connsiteX3" fmla="*/ 56336 w 133041"/>
                  <a:gd name="connsiteY3" fmla="*/ 139008 h 139007"/>
                  <a:gd name="connsiteX4" fmla="*/ 4494 w 133041"/>
                  <a:gd name="connsiteY4" fmla="*/ 17662 h 139007"/>
                  <a:gd name="connsiteX5" fmla="*/ 41469 w 133041"/>
                  <a:gd name="connsiteY5" fmla="*/ 17408 h 139007"/>
                  <a:gd name="connsiteX6" fmla="*/ 33591 w 133041"/>
                  <a:gd name="connsiteY6" fmla="*/ 0 h 13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41" h="139007">
                    <a:moveTo>
                      <a:pt x="33591" y="0"/>
                    </a:moveTo>
                    <a:cubicBezTo>
                      <a:pt x="54811" y="25032"/>
                      <a:pt x="95979" y="12706"/>
                      <a:pt x="115928" y="39644"/>
                    </a:cubicBezTo>
                    <a:cubicBezTo>
                      <a:pt x="142357" y="66835"/>
                      <a:pt x="134861" y="108512"/>
                      <a:pt x="115801" y="137483"/>
                    </a:cubicBezTo>
                    <a:cubicBezTo>
                      <a:pt x="95852" y="137864"/>
                      <a:pt x="76030" y="138372"/>
                      <a:pt x="56336" y="139008"/>
                    </a:cubicBezTo>
                    <a:cubicBezTo>
                      <a:pt x="20758" y="108131"/>
                      <a:pt x="-12279" y="68106"/>
                      <a:pt x="4494" y="17662"/>
                    </a:cubicBezTo>
                    <a:cubicBezTo>
                      <a:pt x="13642" y="17662"/>
                      <a:pt x="32194" y="17535"/>
                      <a:pt x="41469" y="17408"/>
                    </a:cubicBezTo>
                    <a:lnTo>
                      <a:pt x="33591" y="0"/>
                    </a:lnTo>
                    <a:close/>
                  </a:path>
                </a:pathLst>
              </a:custGeom>
              <a:solidFill>
                <a:schemeClr val="bg1"/>
              </a:solidFill>
              <a:ln w="12706" cap="flat">
                <a:noFill/>
                <a:prstDash val="solid"/>
                <a:miter/>
              </a:ln>
            </p:spPr>
            <p:txBody>
              <a:bodyPr rtlCol="0" anchor="ctr"/>
              <a:lstStyle/>
              <a:p>
                <a:endParaRPr lang="zh-CN" altLang="en-US"/>
              </a:p>
            </p:txBody>
          </p:sp>
          <p:sp>
            <p:nvSpPr>
              <p:cNvPr id="296" name="任意多边形: 形状 295">
                <a:extLst>
                  <a:ext uri="{FF2B5EF4-FFF2-40B4-BE49-F238E27FC236}">
                    <a16:creationId xmlns:a16="http://schemas.microsoft.com/office/drawing/2014/main" id="{58E51B14-9327-45F5-8A97-A3D765C2CC12}"/>
                  </a:ext>
                </a:extLst>
              </p:cNvPr>
              <p:cNvSpPr/>
              <p:nvPr/>
            </p:nvSpPr>
            <p:spPr>
              <a:xfrm>
                <a:off x="8586753" y="-1124895"/>
                <a:ext cx="107171" cy="148545"/>
              </a:xfrm>
              <a:custGeom>
                <a:avLst/>
                <a:gdLst>
                  <a:gd name="connsiteX0" fmla="*/ 96060 w 144598"/>
                  <a:gd name="connsiteY0" fmla="*/ 5718 h 224775"/>
                  <a:gd name="connsiteX1" fmla="*/ 102540 w 144598"/>
                  <a:gd name="connsiteY1" fmla="*/ 0 h 224775"/>
                  <a:gd name="connsiteX2" fmla="*/ 113595 w 144598"/>
                  <a:gd name="connsiteY2" fmla="*/ 26175 h 224775"/>
                  <a:gd name="connsiteX3" fmla="*/ 144598 w 144598"/>
                  <a:gd name="connsiteY3" fmla="*/ 23126 h 224775"/>
                  <a:gd name="connsiteX4" fmla="*/ 30495 w 144598"/>
                  <a:gd name="connsiteY4" fmla="*/ 224775 h 224775"/>
                  <a:gd name="connsiteX5" fmla="*/ 0 w 144598"/>
                  <a:gd name="connsiteY5" fmla="*/ 180684 h 224775"/>
                  <a:gd name="connsiteX6" fmla="*/ 96060 w 144598"/>
                  <a:gd name="connsiteY6" fmla="*/ 5718 h 22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98" h="224775">
                    <a:moveTo>
                      <a:pt x="96060" y="5718"/>
                    </a:moveTo>
                    <a:cubicBezTo>
                      <a:pt x="97585" y="4320"/>
                      <a:pt x="100888" y="1525"/>
                      <a:pt x="102540" y="0"/>
                    </a:cubicBezTo>
                    <a:cubicBezTo>
                      <a:pt x="105336" y="6607"/>
                      <a:pt x="110799" y="19695"/>
                      <a:pt x="113595" y="26175"/>
                    </a:cubicBezTo>
                    <a:cubicBezTo>
                      <a:pt x="123887" y="25159"/>
                      <a:pt x="134179" y="24142"/>
                      <a:pt x="144598" y="23126"/>
                    </a:cubicBezTo>
                    <a:cubicBezTo>
                      <a:pt x="87674" y="77000"/>
                      <a:pt x="47268" y="148156"/>
                      <a:pt x="30495" y="224775"/>
                    </a:cubicBezTo>
                    <a:cubicBezTo>
                      <a:pt x="19822" y="210417"/>
                      <a:pt x="9911" y="195424"/>
                      <a:pt x="0" y="180684"/>
                    </a:cubicBezTo>
                    <a:cubicBezTo>
                      <a:pt x="25794" y="118931"/>
                      <a:pt x="68741" y="66581"/>
                      <a:pt x="96060" y="5718"/>
                    </a:cubicBezTo>
                    <a:close/>
                  </a:path>
                </a:pathLst>
              </a:custGeom>
              <a:solidFill>
                <a:schemeClr val="bg1"/>
              </a:solidFill>
              <a:ln w="12706" cap="flat">
                <a:noFill/>
                <a:prstDash val="solid"/>
                <a:miter/>
              </a:ln>
            </p:spPr>
            <p:txBody>
              <a:bodyPr rtlCol="0" anchor="ctr"/>
              <a:lstStyle/>
              <a:p>
                <a:endParaRPr lang="zh-CN" altLang="en-US"/>
              </a:p>
            </p:txBody>
          </p:sp>
          <p:sp>
            <p:nvSpPr>
              <p:cNvPr id="265" name="任意多边形: 形状 264">
                <a:extLst>
                  <a:ext uri="{FF2B5EF4-FFF2-40B4-BE49-F238E27FC236}">
                    <a16:creationId xmlns:a16="http://schemas.microsoft.com/office/drawing/2014/main" id="{A634B5E3-86FD-4612-A1D1-135C42521CBF}"/>
                  </a:ext>
                </a:extLst>
              </p:cNvPr>
              <p:cNvSpPr/>
              <p:nvPr/>
            </p:nvSpPr>
            <p:spPr>
              <a:xfrm>
                <a:off x="8508927" y="-1074606"/>
                <a:ext cx="316182" cy="310786"/>
              </a:xfrm>
              <a:custGeom>
                <a:avLst/>
                <a:gdLst>
                  <a:gd name="connsiteX0" fmla="*/ 228130 w 426603"/>
                  <a:gd name="connsiteY0" fmla="*/ 1539 h 470275"/>
                  <a:gd name="connsiteX1" fmla="*/ 285181 w 426603"/>
                  <a:gd name="connsiteY1" fmla="*/ 14 h 470275"/>
                  <a:gd name="connsiteX2" fmla="*/ 306147 w 426603"/>
                  <a:gd name="connsiteY2" fmla="*/ 19709 h 470275"/>
                  <a:gd name="connsiteX3" fmla="*/ 309705 w 426603"/>
                  <a:gd name="connsiteY3" fmla="*/ 107510 h 470275"/>
                  <a:gd name="connsiteX4" fmla="*/ 340327 w 426603"/>
                  <a:gd name="connsiteY4" fmla="*/ 104841 h 470275"/>
                  <a:gd name="connsiteX5" fmla="*/ 402970 w 426603"/>
                  <a:gd name="connsiteY5" fmla="*/ 108145 h 470275"/>
                  <a:gd name="connsiteX6" fmla="*/ 426603 w 426603"/>
                  <a:gd name="connsiteY6" fmla="*/ 113228 h 470275"/>
                  <a:gd name="connsiteX7" fmla="*/ 422283 w 426603"/>
                  <a:gd name="connsiteY7" fmla="*/ 155031 h 470275"/>
                  <a:gd name="connsiteX8" fmla="*/ 282640 w 426603"/>
                  <a:gd name="connsiteY8" fmla="*/ 154523 h 470275"/>
                  <a:gd name="connsiteX9" fmla="*/ 281751 w 426603"/>
                  <a:gd name="connsiteY9" fmla="*/ 210304 h 470275"/>
                  <a:gd name="connsiteX10" fmla="*/ 305003 w 426603"/>
                  <a:gd name="connsiteY10" fmla="*/ 274852 h 470275"/>
                  <a:gd name="connsiteX11" fmla="*/ 259769 w 426603"/>
                  <a:gd name="connsiteY11" fmla="*/ 377138 h 470275"/>
                  <a:gd name="connsiteX12" fmla="*/ 213263 w 426603"/>
                  <a:gd name="connsiteY12" fmla="*/ 469895 h 470275"/>
                  <a:gd name="connsiteX13" fmla="*/ 159261 w 426603"/>
                  <a:gd name="connsiteY13" fmla="*/ 470276 h 470275"/>
                  <a:gd name="connsiteX14" fmla="*/ 146555 w 426603"/>
                  <a:gd name="connsiteY14" fmla="*/ 395435 h 470275"/>
                  <a:gd name="connsiteX15" fmla="*/ 180990 w 426603"/>
                  <a:gd name="connsiteY15" fmla="*/ 382094 h 470275"/>
                  <a:gd name="connsiteX16" fmla="*/ 208562 w 426603"/>
                  <a:gd name="connsiteY16" fmla="*/ 303950 h 470275"/>
                  <a:gd name="connsiteX17" fmla="*/ 108055 w 426603"/>
                  <a:gd name="connsiteY17" fmla="*/ 308778 h 470275"/>
                  <a:gd name="connsiteX18" fmla="*/ 63456 w 426603"/>
                  <a:gd name="connsiteY18" fmla="*/ 221485 h 470275"/>
                  <a:gd name="connsiteX19" fmla="*/ 6912 w 426603"/>
                  <a:gd name="connsiteY19" fmla="*/ 157954 h 470275"/>
                  <a:gd name="connsiteX20" fmla="*/ 87852 w 426603"/>
                  <a:gd name="connsiteY20" fmla="*/ 152871 h 470275"/>
                  <a:gd name="connsiteX21" fmla="*/ 105005 w 426603"/>
                  <a:gd name="connsiteY21" fmla="*/ 104587 h 470275"/>
                  <a:gd name="connsiteX22" fmla="*/ 135501 w 426603"/>
                  <a:gd name="connsiteY22" fmla="*/ 148678 h 470275"/>
                  <a:gd name="connsiteX23" fmla="*/ 164090 w 426603"/>
                  <a:gd name="connsiteY23" fmla="*/ 157319 h 470275"/>
                  <a:gd name="connsiteX24" fmla="*/ 185691 w 426603"/>
                  <a:gd name="connsiteY24" fmla="*/ 82986 h 470275"/>
                  <a:gd name="connsiteX25" fmla="*/ 235754 w 426603"/>
                  <a:gd name="connsiteY25" fmla="*/ 62148 h 470275"/>
                  <a:gd name="connsiteX26" fmla="*/ 228130 w 426603"/>
                  <a:gd name="connsiteY26" fmla="*/ 1539 h 470275"/>
                  <a:gd name="connsiteX27" fmla="*/ 131943 w 426603"/>
                  <a:gd name="connsiteY27" fmla="*/ 194548 h 470275"/>
                  <a:gd name="connsiteX28" fmla="*/ 127496 w 426603"/>
                  <a:gd name="connsiteY28" fmla="*/ 232413 h 470275"/>
                  <a:gd name="connsiteX29" fmla="*/ 173493 w 426603"/>
                  <a:gd name="connsiteY29" fmla="*/ 234827 h 470275"/>
                  <a:gd name="connsiteX30" fmla="*/ 202209 w 426603"/>
                  <a:gd name="connsiteY30" fmla="*/ 241180 h 470275"/>
                  <a:gd name="connsiteX31" fmla="*/ 227495 w 426603"/>
                  <a:gd name="connsiteY31" fmla="*/ 238639 h 470275"/>
                  <a:gd name="connsiteX32" fmla="*/ 230036 w 426603"/>
                  <a:gd name="connsiteY32" fmla="*/ 187687 h 470275"/>
                  <a:gd name="connsiteX33" fmla="*/ 176669 w 426603"/>
                  <a:gd name="connsiteY33" fmla="*/ 209414 h 470275"/>
                  <a:gd name="connsiteX34" fmla="*/ 153417 w 426603"/>
                  <a:gd name="connsiteY34" fmla="*/ 193023 h 470275"/>
                  <a:gd name="connsiteX35" fmla="*/ 131943 w 426603"/>
                  <a:gd name="connsiteY35" fmla="*/ 194548 h 470275"/>
                  <a:gd name="connsiteX36" fmla="*/ 159007 w 426603"/>
                  <a:gd name="connsiteY36" fmla="*/ 467735 h 470275"/>
                  <a:gd name="connsiteX37" fmla="*/ 217330 w 426603"/>
                  <a:gd name="connsiteY37" fmla="*/ 462779 h 470275"/>
                  <a:gd name="connsiteX38" fmla="*/ 179465 w 426603"/>
                  <a:gd name="connsiteY38" fmla="*/ 443338 h 470275"/>
                  <a:gd name="connsiteX39" fmla="*/ 173493 w 426603"/>
                  <a:gd name="connsiteY39" fmla="*/ 391751 h 470275"/>
                  <a:gd name="connsiteX40" fmla="*/ 159007 w 426603"/>
                  <a:gd name="connsiteY40" fmla="*/ 467735 h 47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26603" h="470275">
                    <a:moveTo>
                      <a:pt x="228130" y="1539"/>
                    </a:moveTo>
                    <a:cubicBezTo>
                      <a:pt x="247062" y="649"/>
                      <a:pt x="266122" y="-113"/>
                      <a:pt x="285181" y="14"/>
                    </a:cubicBezTo>
                    <a:cubicBezTo>
                      <a:pt x="297507" y="1539"/>
                      <a:pt x="304495" y="8146"/>
                      <a:pt x="306147" y="19709"/>
                    </a:cubicBezTo>
                    <a:cubicBezTo>
                      <a:pt x="308434" y="48933"/>
                      <a:pt x="308943" y="78285"/>
                      <a:pt x="309705" y="107510"/>
                    </a:cubicBezTo>
                    <a:cubicBezTo>
                      <a:pt x="317456" y="106874"/>
                      <a:pt x="332703" y="105604"/>
                      <a:pt x="340327" y="104841"/>
                    </a:cubicBezTo>
                    <a:cubicBezTo>
                      <a:pt x="360912" y="109034"/>
                      <a:pt x="382004" y="110559"/>
                      <a:pt x="402970" y="108145"/>
                    </a:cubicBezTo>
                    <a:cubicBezTo>
                      <a:pt x="408814" y="109416"/>
                      <a:pt x="420631" y="111957"/>
                      <a:pt x="426603" y="113228"/>
                    </a:cubicBezTo>
                    <a:cubicBezTo>
                      <a:pt x="424951" y="127077"/>
                      <a:pt x="423554" y="141054"/>
                      <a:pt x="422283" y="155031"/>
                    </a:cubicBezTo>
                    <a:cubicBezTo>
                      <a:pt x="376413" y="169008"/>
                      <a:pt x="329272" y="151092"/>
                      <a:pt x="282640" y="154523"/>
                    </a:cubicBezTo>
                    <a:cubicBezTo>
                      <a:pt x="282132" y="173074"/>
                      <a:pt x="281878" y="191753"/>
                      <a:pt x="281751" y="210304"/>
                    </a:cubicBezTo>
                    <a:cubicBezTo>
                      <a:pt x="294711" y="229618"/>
                      <a:pt x="305130" y="250964"/>
                      <a:pt x="305003" y="274852"/>
                    </a:cubicBezTo>
                    <a:cubicBezTo>
                      <a:pt x="274889" y="300900"/>
                      <a:pt x="272221" y="341815"/>
                      <a:pt x="259769" y="377138"/>
                    </a:cubicBezTo>
                    <a:cubicBezTo>
                      <a:pt x="249604" y="410429"/>
                      <a:pt x="230671" y="439908"/>
                      <a:pt x="213263" y="469895"/>
                    </a:cubicBezTo>
                    <a:cubicBezTo>
                      <a:pt x="195221" y="470022"/>
                      <a:pt x="177305" y="470149"/>
                      <a:pt x="159261" y="470276"/>
                    </a:cubicBezTo>
                    <a:cubicBezTo>
                      <a:pt x="155322" y="445244"/>
                      <a:pt x="151002" y="420340"/>
                      <a:pt x="146555" y="395435"/>
                    </a:cubicBezTo>
                    <a:cubicBezTo>
                      <a:pt x="157864" y="390861"/>
                      <a:pt x="169427" y="386414"/>
                      <a:pt x="180990" y="382094"/>
                    </a:cubicBezTo>
                    <a:cubicBezTo>
                      <a:pt x="192552" y="356935"/>
                      <a:pt x="201955" y="330887"/>
                      <a:pt x="208562" y="303950"/>
                    </a:cubicBezTo>
                    <a:cubicBezTo>
                      <a:pt x="175144" y="306491"/>
                      <a:pt x="141473" y="314623"/>
                      <a:pt x="108055" y="308778"/>
                    </a:cubicBezTo>
                    <a:cubicBezTo>
                      <a:pt x="76925" y="291498"/>
                      <a:pt x="76543" y="250837"/>
                      <a:pt x="63456" y="221485"/>
                    </a:cubicBezTo>
                    <a:cubicBezTo>
                      <a:pt x="30419" y="221867"/>
                      <a:pt x="-18119" y="196200"/>
                      <a:pt x="6912" y="157954"/>
                    </a:cubicBezTo>
                    <a:cubicBezTo>
                      <a:pt x="33596" y="154269"/>
                      <a:pt x="60787" y="153888"/>
                      <a:pt x="87852" y="152871"/>
                    </a:cubicBezTo>
                    <a:cubicBezTo>
                      <a:pt x="93570" y="136734"/>
                      <a:pt x="99288" y="120724"/>
                      <a:pt x="105005" y="104587"/>
                    </a:cubicBezTo>
                    <a:cubicBezTo>
                      <a:pt x="114916" y="119327"/>
                      <a:pt x="124827" y="134320"/>
                      <a:pt x="135501" y="148678"/>
                    </a:cubicBezTo>
                    <a:cubicBezTo>
                      <a:pt x="144904" y="151728"/>
                      <a:pt x="154433" y="154650"/>
                      <a:pt x="164090" y="157319"/>
                    </a:cubicBezTo>
                    <a:cubicBezTo>
                      <a:pt x="171333" y="132541"/>
                      <a:pt x="178703" y="107764"/>
                      <a:pt x="185691" y="82986"/>
                    </a:cubicBezTo>
                    <a:cubicBezTo>
                      <a:pt x="202336" y="75998"/>
                      <a:pt x="218981" y="69009"/>
                      <a:pt x="235754" y="62148"/>
                    </a:cubicBezTo>
                    <a:cubicBezTo>
                      <a:pt x="233086" y="41818"/>
                      <a:pt x="230544" y="21742"/>
                      <a:pt x="228130" y="1539"/>
                    </a:cubicBezTo>
                    <a:moveTo>
                      <a:pt x="131943" y="194548"/>
                    </a:moveTo>
                    <a:cubicBezTo>
                      <a:pt x="130418" y="207127"/>
                      <a:pt x="128893" y="219707"/>
                      <a:pt x="127496" y="232413"/>
                    </a:cubicBezTo>
                    <a:cubicBezTo>
                      <a:pt x="142743" y="232921"/>
                      <a:pt x="158118" y="233684"/>
                      <a:pt x="173493" y="234827"/>
                    </a:cubicBezTo>
                    <a:cubicBezTo>
                      <a:pt x="180608" y="236352"/>
                      <a:pt x="195093" y="239656"/>
                      <a:pt x="202209" y="241180"/>
                    </a:cubicBezTo>
                    <a:cubicBezTo>
                      <a:pt x="208562" y="240545"/>
                      <a:pt x="221142" y="239274"/>
                      <a:pt x="227495" y="238639"/>
                    </a:cubicBezTo>
                    <a:cubicBezTo>
                      <a:pt x="228384" y="221613"/>
                      <a:pt x="229146" y="204586"/>
                      <a:pt x="230036" y="187687"/>
                    </a:cubicBezTo>
                    <a:cubicBezTo>
                      <a:pt x="212247" y="194675"/>
                      <a:pt x="196237" y="208271"/>
                      <a:pt x="176669" y="209414"/>
                    </a:cubicBezTo>
                    <a:cubicBezTo>
                      <a:pt x="170824" y="205349"/>
                      <a:pt x="159135" y="197089"/>
                      <a:pt x="153417" y="193023"/>
                    </a:cubicBezTo>
                    <a:cubicBezTo>
                      <a:pt x="148080" y="193405"/>
                      <a:pt x="137280" y="194167"/>
                      <a:pt x="131943" y="194548"/>
                    </a:cubicBezTo>
                    <a:moveTo>
                      <a:pt x="159007" y="467735"/>
                    </a:moveTo>
                    <a:cubicBezTo>
                      <a:pt x="178321" y="466083"/>
                      <a:pt x="197762" y="464431"/>
                      <a:pt x="217330" y="462779"/>
                    </a:cubicBezTo>
                    <a:cubicBezTo>
                      <a:pt x="204623" y="456172"/>
                      <a:pt x="192044" y="449692"/>
                      <a:pt x="179465" y="443338"/>
                    </a:cubicBezTo>
                    <a:cubicBezTo>
                      <a:pt x="177940" y="430378"/>
                      <a:pt x="175018" y="404584"/>
                      <a:pt x="173493" y="391751"/>
                    </a:cubicBezTo>
                    <a:cubicBezTo>
                      <a:pt x="157483" y="413733"/>
                      <a:pt x="161041" y="442068"/>
                      <a:pt x="159007" y="467735"/>
                    </a:cubicBezTo>
                    <a:close/>
                  </a:path>
                </a:pathLst>
              </a:custGeom>
              <a:solidFill>
                <a:schemeClr val="bg1"/>
              </a:solidFill>
              <a:ln w="12706" cap="flat">
                <a:noFill/>
                <a:prstDash val="solid"/>
                <a:miter/>
              </a:ln>
            </p:spPr>
            <p:txBody>
              <a:bodyPr rtlCol="0" anchor="ctr"/>
              <a:lstStyle/>
              <a:p>
                <a:endParaRPr lang="zh-CN" altLang="en-US"/>
              </a:p>
            </p:txBody>
          </p:sp>
          <p:sp>
            <p:nvSpPr>
              <p:cNvPr id="266" name="任意多边形: 形状 265">
                <a:extLst>
                  <a:ext uri="{FF2B5EF4-FFF2-40B4-BE49-F238E27FC236}">
                    <a16:creationId xmlns:a16="http://schemas.microsoft.com/office/drawing/2014/main" id="{A5A5A0DF-9DDC-438B-B22C-10E4826CE52C}"/>
                  </a:ext>
                </a:extLst>
              </p:cNvPr>
              <p:cNvSpPr/>
              <p:nvPr/>
            </p:nvSpPr>
            <p:spPr>
              <a:xfrm>
                <a:off x="8342389" y="-1058138"/>
                <a:ext cx="122313" cy="264173"/>
              </a:xfrm>
              <a:custGeom>
                <a:avLst/>
                <a:gdLst>
                  <a:gd name="connsiteX0" fmla="*/ 54357 w 165029"/>
                  <a:gd name="connsiteY0" fmla="*/ 0 h 399741"/>
                  <a:gd name="connsiteX1" fmla="*/ 133136 w 165029"/>
                  <a:gd name="connsiteY1" fmla="*/ 7624 h 399741"/>
                  <a:gd name="connsiteX2" fmla="*/ 138473 w 165029"/>
                  <a:gd name="connsiteY2" fmla="*/ 75857 h 399741"/>
                  <a:gd name="connsiteX3" fmla="*/ 110392 w 165029"/>
                  <a:gd name="connsiteY3" fmla="*/ 103176 h 399741"/>
                  <a:gd name="connsiteX4" fmla="*/ 64903 w 165029"/>
                  <a:gd name="connsiteY4" fmla="*/ 282335 h 399741"/>
                  <a:gd name="connsiteX5" fmla="*/ 142285 w 165029"/>
                  <a:gd name="connsiteY5" fmla="*/ 129732 h 399741"/>
                  <a:gd name="connsiteX6" fmla="*/ 165029 w 165029"/>
                  <a:gd name="connsiteY6" fmla="*/ 124776 h 399741"/>
                  <a:gd name="connsiteX7" fmla="*/ 104801 w 165029"/>
                  <a:gd name="connsiteY7" fmla="*/ 362004 h 399741"/>
                  <a:gd name="connsiteX8" fmla="*/ 21702 w 165029"/>
                  <a:gd name="connsiteY8" fmla="*/ 399742 h 399741"/>
                  <a:gd name="connsiteX9" fmla="*/ 18398 w 165029"/>
                  <a:gd name="connsiteY9" fmla="*/ 265436 h 399741"/>
                  <a:gd name="connsiteX10" fmla="*/ 54357 w 165029"/>
                  <a:gd name="connsiteY10" fmla="*/ 0 h 39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29" h="399741">
                    <a:moveTo>
                      <a:pt x="54357" y="0"/>
                    </a:moveTo>
                    <a:cubicBezTo>
                      <a:pt x="80532" y="1016"/>
                      <a:pt x="107978" y="-1906"/>
                      <a:pt x="133136" y="7624"/>
                    </a:cubicBezTo>
                    <a:cubicBezTo>
                      <a:pt x="139870" y="29733"/>
                      <a:pt x="137711" y="53112"/>
                      <a:pt x="138473" y="75857"/>
                    </a:cubicBezTo>
                    <a:cubicBezTo>
                      <a:pt x="128816" y="84751"/>
                      <a:pt x="119413" y="93773"/>
                      <a:pt x="110392" y="103176"/>
                    </a:cubicBezTo>
                    <a:cubicBezTo>
                      <a:pt x="64141" y="150316"/>
                      <a:pt x="61727" y="220328"/>
                      <a:pt x="64903" y="282335"/>
                    </a:cubicBezTo>
                    <a:cubicBezTo>
                      <a:pt x="112044" y="244216"/>
                      <a:pt x="121192" y="182844"/>
                      <a:pt x="142285" y="129732"/>
                    </a:cubicBezTo>
                    <a:cubicBezTo>
                      <a:pt x="147876" y="128461"/>
                      <a:pt x="159311" y="126047"/>
                      <a:pt x="165029" y="124776"/>
                    </a:cubicBezTo>
                    <a:cubicBezTo>
                      <a:pt x="152196" y="204953"/>
                      <a:pt x="145207" y="289959"/>
                      <a:pt x="104801" y="362004"/>
                    </a:cubicBezTo>
                    <a:cubicBezTo>
                      <a:pt x="89172" y="394278"/>
                      <a:pt x="53467" y="399106"/>
                      <a:pt x="21702" y="399742"/>
                    </a:cubicBezTo>
                    <a:cubicBezTo>
                      <a:pt x="-11716" y="360352"/>
                      <a:pt x="-1424" y="308383"/>
                      <a:pt x="18398" y="265436"/>
                    </a:cubicBezTo>
                    <a:cubicBezTo>
                      <a:pt x="37966" y="178397"/>
                      <a:pt x="59947" y="89961"/>
                      <a:pt x="54357" y="0"/>
                    </a:cubicBezTo>
                    <a:close/>
                  </a:path>
                </a:pathLst>
              </a:custGeom>
              <a:solidFill>
                <a:schemeClr val="bg1"/>
              </a:solidFill>
              <a:ln w="12706" cap="flat">
                <a:noFill/>
                <a:prstDash val="solid"/>
                <a:miter/>
              </a:ln>
            </p:spPr>
            <p:txBody>
              <a:bodyPr rtlCol="0" anchor="ctr"/>
              <a:lstStyle/>
              <a:p>
                <a:endParaRPr lang="zh-CN" altLang="en-US"/>
              </a:p>
            </p:txBody>
          </p:sp>
          <p:sp>
            <p:nvSpPr>
              <p:cNvPr id="268" name="任意多边形: 形状 267">
                <a:extLst>
                  <a:ext uri="{FF2B5EF4-FFF2-40B4-BE49-F238E27FC236}">
                    <a16:creationId xmlns:a16="http://schemas.microsoft.com/office/drawing/2014/main" id="{7EF6AED3-1C3A-456F-94B3-C9296A530F51}"/>
                  </a:ext>
                </a:extLst>
              </p:cNvPr>
              <p:cNvSpPr/>
              <p:nvPr userDrawn="1"/>
            </p:nvSpPr>
            <p:spPr>
              <a:xfrm>
                <a:off x="8761164" y="-1016908"/>
                <a:ext cx="46428" cy="14530"/>
              </a:xfrm>
              <a:custGeom>
                <a:avLst/>
                <a:gdLst>
                  <a:gd name="connsiteX0" fmla="*/ 0 w 62642"/>
                  <a:gd name="connsiteY0" fmla="*/ 17535 h 21987"/>
                  <a:gd name="connsiteX1" fmla="*/ 40025 w 62642"/>
                  <a:gd name="connsiteY1" fmla="*/ 0 h 21987"/>
                  <a:gd name="connsiteX2" fmla="*/ 62643 w 62642"/>
                  <a:gd name="connsiteY2" fmla="*/ 20838 h 21987"/>
                  <a:gd name="connsiteX3" fmla="*/ 0 w 62642"/>
                  <a:gd name="connsiteY3" fmla="*/ 17535 h 21987"/>
                </a:gdLst>
                <a:ahLst/>
                <a:cxnLst>
                  <a:cxn ang="0">
                    <a:pos x="connsiteX0" y="connsiteY0"/>
                  </a:cxn>
                  <a:cxn ang="0">
                    <a:pos x="connsiteX1" y="connsiteY1"/>
                  </a:cxn>
                  <a:cxn ang="0">
                    <a:pos x="connsiteX2" y="connsiteY2"/>
                  </a:cxn>
                  <a:cxn ang="0">
                    <a:pos x="connsiteX3" y="connsiteY3"/>
                  </a:cxn>
                </a:cxnLst>
                <a:rect l="l" t="t" r="r" b="b"/>
                <a:pathLst>
                  <a:path w="62642" h="21987">
                    <a:moveTo>
                      <a:pt x="0" y="17535"/>
                    </a:moveTo>
                    <a:cubicBezTo>
                      <a:pt x="12198" y="9022"/>
                      <a:pt x="25540" y="3177"/>
                      <a:pt x="40025" y="0"/>
                    </a:cubicBezTo>
                    <a:cubicBezTo>
                      <a:pt x="45616" y="5210"/>
                      <a:pt x="56925" y="15629"/>
                      <a:pt x="62643" y="20838"/>
                    </a:cubicBezTo>
                    <a:cubicBezTo>
                      <a:pt x="41677" y="23253"/>
                      <a:pt x="20585" y="21728"/>
                      <a:pt x="0" y="17535"/>
                    </a:cubicBezTo>
                    <a:close/>
                  </a:path>
                </a:pathLst>
              </a:custGeom>
              <a:solidFill>
                <a:schemeClr val="bg1"/>
              </a:solidFill>
              <a:ln w="12706" cap="flat">
                <a:noFill/>
                <a:prstDash val="solid"/>
                <a:miter/>
              </a:ln>
            </p:spPr>
            <p:txBody>
              <a:bodyPr rtlCol="0" anchor="ctr"/>
              <a:lstStyle/>
              <a:p>
                <a:endParaRPr lang="zh-CN" altLang="en-US"/>
              </a:p>
            </p:txBody>
          </p:sp>
          <p:sp>
            <p:nvSpPr>
              <p:cNvPr id="272" name="任意多边形: 形状 271">
                <a:extLst>
                  <a:ext uri="{FF2B5EF4-FFF2-40B4-BE49-F238E27FC236}">
                    <a16:creationId xmlns:a16="http://schemas.microsoft.com/office/drawing/2014/main" id="{C51DA3C5-5D74-4B56-AEC4-AD0FD9ABC950}"/>
                  </a:ext>
                </a:extLst>
              </p:cNvPr>
              <p:cNvSpPr/>
              <p:nvPr/>
            </p:nvSpPr>
            <p:spPr>
              <a:xfrm>
                <a:off x="8626778" y="-815714"/>
                <a:ext cx="43226" cy="50214"/>
              </a:xfrm>
              <a:custGeom>
                <a:avLst/>
                <a:gdLst>
                  <a:gd name="connsiteX0" fmla="*/ 0 w 58322"/>
                  <a:gd name="connsiteY0" fmla="*/ 75984 h 75983"/>
                  <a:gd name="connsiteX1" fmla="*/ 14485 w 58322"/>
                  <a:gd name="connsiteY1" fmla="*/ 0 h 75983"/>
                  <a:gd name="connsiteX2" fmla="*/ 20457 w 58322"/>
                  <a:gd name="connsiteY2" fmla="*/ 51588 h 75983"/>
                  <a:gd name="connsiteX3" fmla="*/ 58322 w 58322"/>
                  <a:gd name="connsiteY3" fmla="*/ 71028 h 75983"/>
                  <a:gd name="connsiteX4" fmla="*/ 0 w 58322"/>
                  <a:gd name="connsiteY4" fmla="*/ 75984 h 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2" h="75983">
                    <a:moveTo>
                      <a:pt x="0" y="75984"/>
                    </a:moveTo>
                    <a:cubicBezTo>
                      <a:pt x="2033" y="50317"/>
                      <a:pt x="-1525" y="21982"/>
                      <a:pt x="14485" y="0"/>
                    </a:cubicBezTo>
                    <a:cubicBezTo>
                      <a:pt x="16010" y="12833"/>
                      <a:pt x="18932" y="38627"/>
                      <a:pt x="20457" y="51588"/>
                    </a:cubicBezTo>
                    <a:cubicBezTo>
                      <a:pt x="33037" y="57941"/>
                      <a:pt x="45616" y="64421"/>
                      <a:pt x="58322" y="71028"/>
                    </a:cubicBezTo>
                    <a:cubicBezTo>
                      <a:pt x="38755" y="72680"/>
                      <a:pt x="19314" y="74332"/>
                      <a:pt x="0" y="75984"/>
                    </a:cubicBezTo>
                    <a:close/>
                  </a:path>
                </a:pathLst>
              </a:custGeom>
              <a:solidFill>
                <a:schemeClr val="bg1"/>
              </a:solidFill>
              <a:ln w="12706" cap="flat">
                <a:noFill/>
                <a:prstDash val="solid"/>
                <a:miter/>
              </a:ln>
            </p:spPr>
            <p:txBody>
              <a:bodyPr rtlCol="0" anchor="ctr"/>
              <a:lstStyle/>
              <a:p>
                <a:endParaRPr lang="zh-CN" altLang="en-US"/>
              </a:p>
            </p:txBody>
          </p:sp>
        </p:grpSp>
      </p:grpSp>
      <p:sp>
        <p:nvSpPr>
          <p:cNvPr id="306" name="文本框 305">
            <a:extLst>
              <a:ext uri="{FF2B5EF4-FFF2-40B4-BE49-F238E27FC236}">
                <a16:creationId xmlns:a16="http://schemas.microsoft.com/office/drawing/2014/main" id="{E254F122-8F3D-4B52-9720-B9B3F463C5FB}"/>
              </a:ext>
            </a:extLst>
          </p:cNvPr>
          <p:cNvSpPr txBox="1"/>
          <p:nvPr userDrawn="1"/>
        </p:nvSpPr>
        <p:spPr>
          <a:xfrm>
            <a:off x="4910419" y="2637844"/>
            <a:ext cx="2371162" cy="369332"/>
          </a:xfrm>
          <a:prstGeom prst="rect">
            <a:avLst/>
          </a:prstGeom>
          <a:noFill/>
        </p:spPr>
        <p:txBody>
          <a:bodyPr wrap="none" rtlCol="0">
            <a:spAutoFit/>
          </a:bodyPr>
          <a:lstStyle/>
          <a:p>
            <a:r>
              <a:rPr lang="en-US" altLang="zh-CN" dirty="0">
                <a:solidFill>
                  <a:schemeClr val="bg1"/>
                </a:solidFill>
              </a:rPr>
              <a:t>HOHAI UNIVERSITY</a:t>
            </a:r>
            <a:endParaRPr lang="zh-CN" altLang="en-US" dirty="0">
              <a:solidFill>
                <a:schemeClr val="bg1"/>
              </a:solidFill>
            </a:endParaRPr>
          </a:p>
        </p:txBody>
      </p:sp>
      <p:sp>
        <p:nvSpPr>
          <p:cNvPr id="94" name="矩形: 圆角 93">
            <a:extLst>
              <a:ext uri="{FF2B5EF4-FFF2-40B4-BE49-F238E27FC236}">
                <a16:creationId xmlns:a16="http://schemas.microsoft.com/office/drawing/2014/main" id="{90AEF857-8FC5-4035-ADEF-3EF158E0C412}"/>
              </a:ext>
            </a:extLst>
          </p:cNvPr>
          <p:cNvSpPr/>
          <p:nvPr userDrawn="1"/>
        </p:nvSpPr>
        <p:spPr>
          <a:xfrm>
            <a:off x="5222038" y="5782089"/>
            <a:ext cx="1747924" cy="353119"/>
          </a:xfrm>
          <a:prstGeom prst="roundRect">
            <a:avLst>
              <a:gd name="adj" fmla="val 50000"/>
            </a:avLst>
          </a:prstGeom>
          <a:gradFill>
            <a:gsLst>
              <a:gs pos="0">
                <a:schemeClr val="accent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95" name="椭圆 94">
            <a:extLst>
              <a:ext uri="{FF2B5EF4-FFF2-40B4-BE49-F238E27FC236}">
                <a16:creationId xmlns:a16="http://schemas.microsoft.com/office/drawing/2014/main" id="{E73E5A3E-5B3F-4522-9CE6-9783F5060E61}"/>
              </a:ext>
            </a:extLst>
          </p:cNvPr>
          <p:cNvSpPr/>
          <p:nvPr userDrawn="1"/>
        </p:nvSpPr>
        <p:spPr>
          <a:xfrm>
            <a:off x="4825750" y="584150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6" name="椭圆 95">
            <a:extLst>
              <a:ext uri="{FF2B5EF4-FFF2-40B4-BE49-F238E27FC236}">
                <a16:creationId xmlns:a16="http://schemas.microsoft.com/office/drawing/2014/main" id="{023C0C34-8DC2-48D4-8365-36E8A441BA38}"/>
              </a:ext>
            </a:extLst>
          </p:cNvPr>
          <p:cNvSpPr/>
          <p:nvPr userDrawn="1"/>
        </p:nvSpPr>
        <p:spPr>
          <a:xfrm>
            <a:off x="7146086" y="584150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 name="文本占位符 3">
            <a:extLst>
              <a:ext uri="{FF2B5EF4-FFF2-40B4-BE49-F238E27FC236}">
                <a16:creationId xmlns:a16="http://schemas.microsoft.com/office/drawing/2014/main" id="{E8F56710-3E31-42FD-A6DC-A108B8EE7094}"/>
              </a:ext>
            </a:extLst>
          </p:cNvPr>
          <p:cNvSpPr>
            <a:spLocks noGrp="1"/>
          </p:cNvSpPr>
          <p:nvPr>
            <p:ph type="body" sz="quarter" idx="10"/>
          </p:nvPr>
        </p:nvSpPr>
        <p:spPr>
          <a:xfrm>
            <a:off x="2695069" y="4189703"/>
            <a:ext cx="6801862" cy="707886"/>
          </a:xfrm>
          <a:prstGeom prst="rect">
            <a:avLst/>
          </a:prstGeom>
          <a:noFill/>
        </p:spPr>
        <p:txBody>
          <a:bodyPr wrap="none" rtlCol="0" anchor="ctr">
            <a:spAutoFit/>
          </a:bodyPr>
          <a:lstStyle>
            <a:lvl1pPr marL="228600" indent="-228600" algn="ctr">
              <a:buFont typeface="Wingdings" panose="05000000000000000000" pitchFamily="2" charset="2"/>
              <a:buChar char="l"/>
              <a:defRPr kumimoji="0" lang="zh-CN" altLang="en-US" sz="4000" b="1" i="0" u="none" strike="noStrike" cap="none" spc="300" normalizeH="0" baseline="0" smtClean="0">
                <a:ln>
                  <a:noFill/>
                </a:ln>
                <a:solidFill>
                  <a:srgbClr val="44546A">
                    <a:lumMod val="50000"/>
                  </a:srgbClr>
                </a:solidFill>
                <a:effectLst/>
                <a:uLnTx/>
                <a:uFillTx/>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ctr" fontAlgn="auto">
              <a:lnSpc>
                <a:spcPct val="100000"/>
              </a:lnSpc>
              <a:spcBef>
                <a:spcPts val="0"/>
              </a:spcBef>
              <a:spcAft>
                <a:spcPts val="0"/>
              </a:spcAft>
              <a:buClrTx/>
              <a:buSzTx/>
              <a:buFontTx/>
              <a:buNone/>
              <a:tabLst/>
            </a:pPr>
            <a:r>
              <a:rPr lang="zh-CN" altLang="en-US" dirty="0"/>
              <a:t>单击此处编辑母版文本样式</a:t>
            </a:r>
          </a:p>
        </p:txBody>
      </p:sp>
      <p:sp>
        <p:nvSpPr>
          <p:cNvPr id="6" name="文本占位符 5">
            <a:extLst>
              <a:ext uri="{FF2B5EF4-FFF2-40B4-BE49-F238E27FC236}">
                <a16:creationId xmlns:a16="http://schemas.microsoft.com/office/drawing/2014/main" id="{9F64F84F-0B66-4178-A49F-6D8F6B9457F5}"/>
              </a:ext>
            </a:extLst>
          </p:cNvPr>
          <p:cNvSpPr>
            <a:spLocks noGrp="1"/>
          </p:cNvSpPr>
          <p:nvPr>
            <p:ph type="body" sz="quarter" idx="11"/>
          </p:nvPr>
        </p:nvSpPr>
        <p:spPr>
          <a:xfrm>
            <a:off x="2695069" y="4831998"/>
            <a:ext cx="6801862" cy="369332"/>
          </a:xfrm>
          <a:prstGeom prst="rect">
            <a:avLst/>
          </a:prstGeom>
          <a:noFill/>
        </p:spPr>
        <p:txBody>
          <a:bodyPr wrap="square" rtlCol="0" anchor="ctr">
            <a:spAutoFit/>
          </a:bodyPr>
          <a:lstStyle>
            <a:lvl1pPr algn="l">
              <a:buFontTx/>
              <a:buNone/>
              <a:defRPr kumimoji="0" lang="zh-CN" altLang="en-US" sz="1800" b="0" i="0" u="none" strike="noStrike" cap="none" spc="0" normalizeH="0" baseline="0" smtClean="0">
                <a:ln>
                  <a:noFill/>
                </a:ln>
                <a:solidFill>
                  <a:prstClr val="white">
                    <a:lumMod val="65000"/>
                  </a:prstClr>
                </a:solidFill>
                <a:effectLst/>
                <a:uLnTx/>
                <a:uFillTx/>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ctr" fontAlgn="auto">
              <a:lnSpc>
                <a:spcPct val="100000"/>
              </a:lnSpc>
              <a:spcBef>
                <a:spcPts val="0"/>
              </a:spcBef>
              <a:spcAft>
                <a:spcPts val="0"/>
              </a:spcAft>
              <a:buClrTx/>
              <a:buSzTx/>
              <a:buFontTx/>
              <a:buNone/>
              <a:tabLst/>
            </a:pPr>
            <a:r>
              <a:rPr lang="zh-CN" altLang="en-US" dirty="0"/>
              <a:t>单击此处编辑母版文本样式</a:t>
            </a:r>
          </a:p>
        </p:txBody>
      </p:sp>
      <p:sp>
        <p:nvSpPr>
          <p:cNvPr id="97" name="文本占位符 3">
            <a:extLst>
              <a:ext uri="{FF2B5EF4-FFF2-40B4-BE49-F238E27FC236}">
                <a16:creationId xmlns:a16="http://schemas.microsoft.com/office/drawing/2014/main" id="{764FF487-96E0-45E2-98F1-4A6E7DE6F394}"/>
              </a:ext>
            </a:extLst>
          </p:cNvPr>
          <p:cNvSpPr>
            <a:spLocks noGrp="1"/>
          </p:cNvSpPr>
          <p:nvPr>
            <p:ph type="body" sz="quarter" idx="12" hasCustomPrompt="1"/>
          </p:nvPr>
        </p:nvSpPr>
        <p:spPr>
          <a:xfrm>
            <a:off x="5222038" y="5782089"/>
            <a:ext cx="1747924" cy="369888"/>
          </a:xfrm>
          <a:prstGeom prst="rect">
            <a:avLst/>
          </a:prstGeom>
        </p:spPr>
        <p:txBody>
          <a:bodyPr anchor="ctr"/>
          <a:lstStyle>
            <a:lvl1pPr marL="0" indent="0" algn="ctr">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zh-CN" altLang="en-US" dirty="0"/>
              <a:t>单击编辑文本</a:t>
            </a:r>
          </a:p>
        </p:txBody>
      </p:sp>
    </p:spTree>
    <p:extLst>
      <p:ext uri="{BB962C8B-B14F-4D97-AF65-F5344CB8AC3E}">
        <p14:creationId xmlns:p14="http://schemas.microsoft.com/office/powerpoint/2010/main" val="433895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章节页">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6C985E0E-9FA5-4AB3-A338-F92573994C7E}"/>
              </a:ext>
            </a:extLst>
          </p:cNvPr>
          <p:cNvSpPr/>
          <p:nvPr userDrawn="1"/>
        </p:nvSpPr>
        <p:spPr>
          <a:xfrm>
            <a:off x="0" y="-9942"/>
            <a:ext cx="12192000" cy="6505350"/>
          </a:xfrm>
          <a:prstGeom prst="rect">
            <a:avLst/>
          </a:prstGeom>
          <a:solidFill>
            <a:srgbClr val="FFFFFF">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mn-cs"/>
            </a:endParaRPr>
          </a:p>
        </p:txBody>
      </p:sp>
      <p:sp>
        <p:nvSpPr>
          <p:cNvPr id="57" name="任意多边形: 形状 56">
            <a:extLst>
              <a:ext uri="{FF2B5EF4-FFF2-40B4-BE49-F238E27FC236}">
                <a16:creationId xmlns:a16="http://schemas.microsoft.com/office/drawing/2014/main" id="{B410640B-A3F9-4BDB-B919-A839D80FF4AD}"/>
              </a:ext>
            </a:extLst>
          </p:cNvPr>
          <p:cNvSpPr/>
          <p:nvPr userDrawn="1"/>
        </p:nvSpPr>
        <p:spPr>
          <a:xfrm>
            <a:off x="3812" y="6265796"/>
            <a:ext cx="12195808" cy="592204"/>
          </a:xfrm>
          <a:custGeom>
            <a:avLst/>
            <a:gdLst>
              <a:gd name="connsiteX0" fmla="*/ 2048019 w 12195808"/>
              <a:gd name="connsiteY0" fmla="*/ 742 h 592204"/>
              <a:gd name="connsiteX1" fmla="*/ 12195808 w 12195808"/>
              <a:gd name="connsiteY1" fmla="*/ 250181 h 592204"/>
              <a:gd name="connsiteX2" fmla="*/ 12195808 w 12195808"/>
              <a:gd name="connsiteY2" fmla="*/ 592204 h 592204"/>
              <a:gd name="connsiteX3" fmla="*/ 0 w 12195808"/>
              <a:gd name="connsiteY3" fmla="*/ 592204 h 592204"/>
              <a:gd name="connsiteX4" fmla="*/ 0 w 12195808"/>
              <a:gd name="connsiteY4" fmla="*/ 250181 h 592204"/>
              <a:gd name="connsiteX5" fmla="*/ 2048019 w 12195808"/>
              <a:gd name="connsiteY5" fmla="*/ 742 h 59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808" h="592204">
                <a:moveTo>
                  <a:pt x="2048019" y="742"/>
                </a:moveTo>
                <a:cubicBezTo>
                  <a:pt x="5214170" y="-33069"/>
                  <a:pt x="9152891" y="1104574"/>
                  <a:pt x="12195808" y="250181"/>
                </a:cubicBezTo>
                <a:lnTo>
                  <a:pt x="12195808" y="592204"/>
                </a:lnTo>
                <a:lnTo>
                  <a:pt x="0" y="592204"/>
                </a:lnTo>
                <a:lnTo>
                  <a:pt x="0" y="250181"/>
                </a:lnTo>
                <a:cubicBezTo>
                  <a:pt x="627861" y="78731"/>
                  <a:pt x="1317369" y="8544"/>
                  <a:pt x="2048019" y="742"/>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灯片编号占位符 5">
            <a:extLst>
              <a:ext uri="{FF2B5EF4-FFF2-40B4-BE49-F238E27FC236}">
                <a16:creationId xmlns:a16="http://schemas.microsoft.com/office/drawing/2014/main" id="{09F629AF-15BA-4927-8EBF-714AC422381F}"/>
              </a:ext>
            </a:extLst>
          </p:cNvPr>
          <p:cNvSpPr>
            <a:spLocks noGrp="1"/>
          </p:cNvSpPr>
          <p:nvPr>
            <p:ph type="sldNum" sz="quarter" idx="22"/>
          </p:nvPr>
        </p:nvSpPr>
        <p:spPr>
          <a:xfrm>
            <a:off x="10355134" y="6439760"/>
            <a:ext cx="1295400" cy="365125"/>
          </a:xfrm>
          <a:prstGeom prst="rect">
            <a:avLst/>
          </a:prstGeom>
        </p:spPr>
        <p:txBody>
          <a:bodyPr/>
          <a:lstStyle>
            <a:lvl1pPr algn="r">
              <a:defRPr sz="1200">
                <a:solidFill>
                  <a:schemeClr val="bg1"/>
                </a:solidFill>
              </a:defRPr>
            </a:lvl1pPr>
          </a:lstStyle>
          <a:p>
            <a:r>
              <a:rPr lang="zh-CN" altLang="en-US" dirty="0"/>
              <a:t>第</a:t>
            </a:r>
            <a:fld id="{B7511D94-E528-4A24-AB10-206E20BC93BA}" type="slidenum">
              <a:rPr lang="zh-CN" altLang="en-US" smtClean="0"/>
              <a:pPr/>
              <a:t>‹#›</a:t>
            </a:fld>
            <a:r>
              <a:rPr lang="zh-CN" altLang="en-US" dirty="0"/>
              <a:t>页</a:t>
            </a:r>
            <a:r>
              <a:rPr lang="en-US" altLang="zh-CN" dirty="0"/>
              <a:t>/</a:t>
            </a:r>
            <a:r>
              <a:rPr lang="zh-CN" altLang="en-US" dirty="0"/>
              <a:t>共</a:t>
            </a:r>
            <a:fld id="{B7511D94-E528-4A24-AB10-206E20BC93BA}" type="slidenum">
              <a:rPr lang="zh-CN" altLang="en-US" smtClean="0"/>
              <a:pPr/>
              <a:t>‹#›</a:t>
            </a:fld>
            <a:r>
              <a:rPr lang="zh-CN" altLang="en-US" dirty="0"/>
              <a:t>页</a:t>
            </a:r>
          </a:p>
        </p:txBody>
      </p:sp>
      <p:sp>
        <p:nvSpPr>
          <p:cNvPr id="99" name="文本占位符 52">
            <a:extLst>
              <a:ext uri="{FF2B5EF4-FFF2-40B4-BE49-F238E27FC236}">
                <a16:creationId xmlns:a16="http://schemas.microsoft.com/office/drawing/2014/main" id="{06AC9802-EDE7-4020-8AC2-32373016445D}"/>
              </a:ext>
            </a:extLst>
          </p:cNvPr>
          <p:cNvSpPr>
            <a:spLocks noGrp="1"/>
          </p:cNvSpPr>
          <p:nvPr>
            <p:ph type="body" sz="quarter" idx="10" hasCustomPrompt="1"/>
          </p:nvPr>
        </p:nvSpPr>
        <p:spPr>
          <a:xfrm>
            <a:off x="1842552" y="2368913"/>
            <a:ext cx="2706708" cy="2336718"/>
          </a:xfrm>
          <a:prstGeom prst="rect">
            <a:avLst/>
          </a:prstGeom>
        </p:spPr>
        <p:txBody>
          <a:bodyPr lIns="0" anchor="ctr" anchorCtr="0">
            <a:noAutofit/>
          </a:bodyPr>
          <a:lstStyle>
            <a:lvl1pPr marL="0" indent="0" algn="l">
              <a:buNone/>
              <a:defRPr sz="16800">
                <a:gradFill>
                  <a:gsLst>
                    <a:gs pos="0">
                      <a:schemeClr val="accent1">
                        <a:alpha val="90000"/>
                      </a:schemeClr>
                    </a:gs>
                    <a:gs pos="100000">
                      <a:schemeClr val="accent1">
                        <a:lumMod val="20000"/>
                        <a:lumOff val="80000"/>
                        <a:alpha val="0"/>
                      </a:schemeClr>
                    </a:gs>
                  </a:gsLst>
                  <a:lin ang="5400000" scaled="1"/>
                </a:gradFill>
                <a:latin typeface="Impact" panose="020B0806030902050204" pitchFamily="34" charset="0"/>
              </a:defRPr>
            </a:lvl1pPr>
            <a:lvl2pPr marL="457200" indent="0">
              <a:buNone/>
              <a:defRPr/>
            </a:lvl2pPr>
          </a:lstStyle>
          <a:p>
            <a:pPr lvl="0"/>
            <a:r>
              <a:rPr lang="en-US" altLang="zh-CN" dirty="0"/>
              <a:t>00</a:t>
            </a:r>
            <a:endParaRPr lang="zh-CN" altLang="en-US" dirty="0"/>
          </a:p>
        </p:txBody>
      </p:sp>
      <p:grpSp>
        <p:nvGrpSpPr>
          <p:cNvPr id="62" name="图形 3">
            <a:extLst>
              <a:ext uri="{FF2B5EF4-FFF2-40B4-BE49-F238E27FC236}">
                <a16:creationId xmlns:a16="http://schemas.microsoft.com/office/drawing/2014/main" id="{BEA0F00B-4A0F-4A6C-BCD3-AC81900ADA02}"/>
              </a:ext>
            </a:extLst>
          </p:cNvPr>
          <p:cNvGrpSpPr/>
          <p:nvPr userDrawn="1"/>
        </p:nvGrpSpPr>
        <p:grpSpPr>
          <a:xfrm>
            <a:off x="7906905" y="1088080"/>
            <a:ext cx="5343147" cy="5715802"/>
            <a:chOff x="3342957" y="689084"/>
            <a:chExt cx="5379904" cy="5755119"/>
          </a:xfrm>
          <a:solidFill>
            <a:schemeClr val="bg1">
              <a:lumMod val="95000"/>
            </a:schemeClr>
          </a:solidFill>
        </p:grpSpPr>
        <p:sp>
          <p:nvSpPr>
            <p:cNvPr id="63" name="任意多边形: 形状 62">
              <a:extLst>
                <a:ext uri="{FF2B5EF4-FFF2-40B4-BE49-F238E27FC236}">
                  <a16:creationId xmlns:a16="http://schemas.microsoft.com/office/drawing/2014/main" id="{A3DE4DD4-1837-4470-AAD4-A0CAD53D0682}"/>
                </a:ext>
              </a:extLst>
            </p:cNvPr>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AE2C357E-D23A-465C-880E-92A8DD7D3201}"/>
                </a:ext>
              </a:extLst>
            </p:cNvPr>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8AC567DF-5AC9-470D-9884-9A6AD6C65F01}"/>
                </a:ext>
              </a:extLst>
            </p:cNvPr>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63401DB5-D86A-468B-9B55-354EEE7E41E2}"/>
                </a:ext>
              </a:extLst>
            </p:cNvPr>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54F4743D-8F0A-4F14-8C5B-4F61E3A7B447}"/>
                </a:ext>
              </a:extLst>
            </p:cNvPr>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B3305220-3F65-4D18-8FB9-502A3F4D1918}"/>
                </a:ext>
              </a:extLst>
            </p:cNvPr>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A690B180-9868-4320-85D6-A5B572EDBECC}"/>
                </a:ext>
              </a:extLst>
            </p:cNvPr>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C37A8541-A9EA-43FB-BB4A-3B5154E60E9A}"/>
                </a:ext>
              </a:extLst>
            </p:cNvPr>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98A7290A-56FD-4DEA-9F4E-E4F78BADF3AC}"/>
                </a:ext>
              </a:extLst>
            </p:cNvPr>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7C331D1D-74CB-443E-B574-D8621E6D49A1}"/>
                </a:ext>
              </a:extLst>
            </p:cNvPr>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78CE9863-C298-452E-8B5A-EDBD371D7993}"/>
                </a:ext>
              </a:extLst>
            </p:cNvPr>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A4ED9695-CB07-4494-960A-297D82E7F824}"/>
                </a:ext>
              </a:extLst>
            </p:cNvPr>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334996A0-E0E4-4390-AC52-083C7092049C}"/>
                </a:ext>
              </a:extLst>
            </p:cNvPr>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3C6560D3-C73D-41A0-93D2-D66E24E99F89}"/>
                </a:ext>
              </a:extLst>
            </p:cNvPr>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2E8814BD-16C4-4043-945D-090FF7B5C9BC}"/>
                </a:ext>
              </a:extLst>
            </p:cNvPr>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E17E0CCC-0200-4D7A-A4C7-6531B49FA44E}"/>
                </a:ext>
              </a:extLst>
            </p:cNvPr>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3463E4D6-C6C0-4734-B95A-B0B8793A885A}"/>
                </a:ext>
              </a:extLst>
            </p:cNvPr>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9783905A-1B44-44A8-B761-F66FB5F40B4C}"/>
                </a:ext>
              </a:extLst>
            </p:cNvPr>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758275CD-A5E4-4BDB-8BA0-1F43A82858A5}"/>
                </a:ext>
              </a:extLst>
            </p:cNvPr>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47E41E53-02F0-4568-96F4-4F0B3CF03394}"/>
                </a:ext>
              </a:extLst>
            </p:cNvPr>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id="{37FBA462-8B86-4770-9E7D-D564AC6BF3F1}"/>
                </a:ext>
              </a:extLst>
            </p:cNvPr>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id="{EBDF3BBB-6F49-42E5-8B0A-BB2026F9C2EE}"/>
                </a:ext>
              </a:extLst>
            </p:cNvPr>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88415179-2232-4722-A64F-0FD0F3484AC4}"/>
                </a:ext>
              </a:extLst>
            </p:cNvPr>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442D4021-2021-4CD1-A97E-B83BFDF27CE2}"/>
                </a:ext>
              </a:extLst>
            </p:cNvPr>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7D59466B-CCD0-4BF6-9F1D-D4A820B39DA3}"/>
                </a:ext>
              </a:extLst>
            </p:cNvPr>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id="{ED765C44-DE0D-4C5C-A676-724B9987CBD1}"/>
                </a:ext>
              </a:extLst>
            </p:cNvPr>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7A041CC7-D26B-4A36-84E3-F91AFBA334EB}"/>
                </a:ext>
              </a:extLst>
            </p:cNvPr>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id="{7F2B6AE2-1691-4C5E-AD58-1BAC5855089C}"/>
                </a:ext>
              </a:extLst>
            </p:cNvPr>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id="{C755475C-B737-4095-B063-54AC96DF5EB4}"/>
                </a:ext>
              </a:extLst>
            </p:cNvPr>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92" name="任意多边形: 形状 91">
              <a:extLst>
                <a:ext uri="{FF2B5EF4-FFF2-40B4-BE49-F238E27FC236}">
                  <a16:creationId xmlns:a16="http://schemas.microsoft.com/office/drawing/2014/main" id="{0AB72634-547C-4106-BAB7-8ACA38686BF1}"/>
                </a:ext>
              </a:extLst>
            </p:cNvPr>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93" name="任意多边形: 形状 92">
              <a:extLst>
                <a:ext uri="{FF2B5EF4-FFF2-40B4-BE49-F238E27FC236}">
                  <a16:creationId xmlns:a16="http://schemas.microsoft.com/office/drawing/2014/main" id="{54D2739B-EBF7-4FD4-BDB3-E18B93B549E6}"/>
                </a:ext>
              </a:extLst>
            </p:cNvPr>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94" name="任意多边形: 形状 93">
              <a:extLst>
                <a:ext uri="{FF2B5EF4-FFF2-40B4-BE49-F238E27FC236}">
                  <a16:creationId xmlns:a16="http://schemas.microsoft.com/office/drawing/2014/main" id="{0CA1569B-FE04-47C0-835D-77FD021E3D6C}"/>
                </a:ext>
              </a:extLst>
            </p:cNvPr>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95" name="任意多边形: 形状 94">
              <a:extLst>
                <a:ext uri="{FF2B5EF4-FFF2-40B4-BE49-F238E27FC236}">
                  <a16:creationId xmlns:a16="http://schemas.microsoft.com/office/drawing/2014/main" id="{D9E6F624-F54E-440A-A3B0-63257F997ACC}"/>
                </a:ext>
              </a:extLst>
            </p:cNvPr>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96" name="任意多边形: 形状 95">
              <a:extLst>
                <a:ext uri="{FF2B5EF4-FFF2-40B4-BE49-F238E27FC236}">
                  <a16:creationId xmlns:a16="http://schemas.microsoft.com/office/drawing/2014/main" id="{DBB7EBC2-E09A-4E48-8B47-2060115E16CA}"/>
                </a:ext>
              </a:extLst>
            </p:cNvPr>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sp>
        <p:nvSpPr>
          <p:cNvPr id="183" name="任意多边形: 形状 182">
            <a:extLst>
              <a:ext uri="{FF2B5EF4-FFF2-40B4-BE49-F238E27FC236}">
                <a16:creationId xmlns:a16="http://schemas.microsoft.com/office/drawing/2014/main" id="{768DD2EF-70AF-426C-AE45-8AFC4760085E}"/>
              </a:ext>
            </a:extLst>
          </p:cNvPr>
          <p:cNvSpPr/>
          <p:nvPr userDrawn="1"/>
        </p:nvSpPr>
        <p:spPr>
          <a:xfrm>
            <a:off x="-1" y="0"/>
            <a:ext cx="12199620" cy="1910793"/>
          </a:xfrm>
          <a:custGeom>
            <a:avLst/>
            <a:gdLst>
              <a:gd name="connsiteX0" fmla="*/ 0 w 12174946"/>
              <a:gd name="connsiteY0" fmla="*/ 0 h 1910793"/>
              <a:gd name="connsiteX1" fmla="*/ 12174946 w 12174946"/>
              <a:gd name="connsiteY1" fmla="*/ 0 h 1910793"/>
              <a:gd name="connsiteX2" fmla="*/ 12174946 w 12174946"/>
              <a:gd name="connsiteY2" fmla="*/ 1910793 h 1910793"/>
              <a:gd name="connsiteX3" fmla="*/ 11903286 w 12174946"/>
              <a:gd name="connsiteY3" fmla="*/ 1807778 h 1910793"/>
              <a:gd name="connsiteX4" fmla="*/ 6078946 w 12174946"/>
              <a:gd name="connsiteY4" fmla="*/ 912744 h 1910793"/>
              <a:gd name="connsiteX5" fmla="*/ 254606 w 12174946"/>
              <a:gd name="connsiteY5" fmla="*/ 1807778 h 1910793"/>
              <a:gd name="connsiteX6" fmla="*/ 0 w 12174946"/>
              <a:gd name="connsiteY6" fmla="*/ 1904326 h 191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4946" h="1910793">
                <a:moveTo>
                  <a:pt x="0" y="0"/>
                </a:moveTo>
                <a:lnTo>
                  <a:pt x="12174946" y="0"/>
                </a:lnTo>
                <a:lnTo>
                  <a:pt x="12174946" y="1910793"/>
                </a:lnTo>
                <a:lnTo>
                  <a:pt x="11903286" y="1807778"/>
                </a:lnTo>
                <a:cubicBezTo>
                  <a:pt x="10364972" y="1251678"/>
                  <a:pt x="8321475" y="912744"/>
                  <a:pt x="6078946" y="912744"/>
                </a:cubicBezTo>
                <a:cubicBezTo>
                  <a:pt x="3836418" y="912744"/>
                  <a:pt x="1792920" y="1251678"/>
                  <a:pt x="254606" y="1807778"/>
                </a:cubicBezTo>
                <a:lnTo>
                  <a:pt x="0" y="1904326"/>
                </a:ln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2" name="组合 1">
            <a:extLst>
              <a:ext uri="{FF2B5EF4-FFF2-40B4-BE49-F238E27FC236}">
                <a16:creationId xmlns:a16="http://schemas.microsoft.com/office/drawing/2014/main" id="{21F064FB-5AF9-4722-8813-F59BE03FB45D}"/>
              </a:ext>
            </a:extLst>
          </p:cNvPr>
          <p:cNvGrpSpPr/>
          <p:nvPr userDrawn="1"/>
        </p:nvGrpSpPr>
        <p:grpSpPr>
          <a:xfrm>
            <a:off x="9718934" y="423963"/>
            <a:ext cx="1926569" cy="756191"/>
            <a:chOff x="9620933" y="624820"/>
            <a:chExt cx="1926569" cy="756191"/>
          </a:xfrm>
        </p:grpSpPr>
        <p:grpSp>
          <p:nvGrpSpPr>
            <p:cNvPr id="121" name="组合 120">
              <a:extLst>
                <a:ext uri="{FF2B5EF4-FFF2-40B4-BE49-F238E27FC236}">
                  <a16:creationId xmlns:a16="http://schemas.microsoft.com/office/drawing/2014/main" id="{F6C08991-592F-40DF-8390-9E3538B1B4CD}"/>
                </a:ext>
              </a:extLst>
            </p:cNvPr>
            <p:cNvGrpSpPr/>
            <p:nvPr userDrawn="1"/>
          </p:nvGrpSpPr>
          <p:grpSpPr>
            <a:xfrm>
              <a:off x="9772518" y="624820"/>
              <a:ext cx="1623399" cy="434178"/>
              <a:chOff x="5044774" y="2012861"/>
              <a:chExt cx="2251679" cy="602212"/>
            </a:xfrm>
          </p:grpSpPr>
          <p:grpSp>
            <p:nvGrpSpPr>
              <p:cNvPr id="122" name="组合 121">
                <a:extLst>
                  <a:ext uri="{FF2B5EF4-FFF2-40B4-BE49-F238E27FC236}">
                    <a16:creationId xmlns:a16="http://schemas.microsoft.com/office/drawing/2014/main" id="{9F6B7CDA-7D48-448D-94F4-230F138B3FF0}"/>
                  </a:ext>
                </a:extLst>
              </p:cNvPr>
              <p:cNvGrpSpPr/>
              <p:nvPr userDrawn="1"/>
            </p:nvGrpSpPr>
            <p:grpSpPr>
              <a:xfrm>
                <a:off x="5044774" y="2101251"/>
                <a:ext cx="438836" cy="509660"/>
                <a:chOff x="7602551" y="-1243565"/>
                <a:chExt cx="438836" cy="509660"/>
              </a:xfrm>
            </p:grpSpPr>
            <p:sp>
              <p:nvSpPr>
                <p:cNvPr id="139" name="任意多边形: 形状 138">
                  <a:extLst>
                    <a:ext uri="{FF2B5EF4-FFF2-40B4-BE49-F238E27FC236}">
                      <a16:creationId xmlns:a16="http://schemas.microsoft.com/office/drawing/2014/main" id="{389FA0AF-7844-4EFF-A1E3-32A4D2120F16}"/>
                    </a:ext>
                  </a:extLst>
                </p:cNvPr>
                <p:cNvSpPr/>
                <p:nvPr/>
              </p:nvSpPr>
              <p:spPr>
                <a:xfrm>
                  <a:off x="7622238" y="-1243565"/>
                  <a:ext cx="80625" cy="72303"/>
                </a:xfrm>
                <a:custGeom>
                  <a:avLst/>
                  <a:gdLst>
                    <a:gd name="connsiteX0" fmla="*/ 60579 w 108782"/>
                    <a:gd name="connsiteY0" fmla="*/ 107016 h 109408"/>
                    <a:gd name="connsiteX1" fmla="*/ 48889 w 108782"/>
                    <a:gd name="connsiteY1" fmla="*/ 1172 h 109408"/>
                    <a:gd name="connsiteX2" fmla="*/ 106195 w 108782"/>
                    <a:gd name="connsiteY2" fmla="*/ 18325 h 109408"/>
                    <a:gd name="connsiteX3" fmla="*/ 60579 w 108782"/>
                    <a:gd name="connsiteY3" fmla="*/ 107016 h 109408"/>
                    <a:gd name="connsiteX4" fmla="*/ 27543 w 108782"/>
                    <a:gd name="connsiteY4" fmla="*/ 50854 h 109408"/>
                    <a:gd name="connsiteX5" fmla="*/ 87771 w 108782"/>
                    <a:gd name="connsiteY5" fmla="*/ 84907 h 109408"/>
                    <a:gd name="connsiteX6" fmla="*/ 80655 w 108782"/>
                    <a:gd name="connsiteY6" fmla="*/ 39545 h 109408"/>
                    <a:gd name="connsiteX7" fmla="*/ 27543 w 108782"/>
                    <a:gd name="connsiteY7" fmla="*/ 50854 h 10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82" h="109408">
                      <a:moveTo>
                        <a:pt x="60579" y="107016"/>
                      </a:moveTo>
                      <a:cubicBezTo>
                        <a:pt x="-10068" y="129506"/>
                        <a:pt x="-25189" y="-14330"/>
                        <a:pt x="48889" y="1172"/>
                      </a:cubicBezTo>
                      <a:cubicBezTo>
                        <a:pt x="69347" y="791"/>
                        <a:pt x="87390" y="11845"/>
                        <a:pt x="106195" y="18325"/>
                      </a:cubicBezTo>
                      <a:cubicBezTo>
                        <a:pt x="110007" y="54920"/>
                        <a:pt x="117504" y="117562"/>
                        <a:pt x="60579" y="107016"/>
                      </a:cubicBezTo>
                      <a:moveTo>
                        <a:pt x="27543" y="50854"/>
                      </a:moveTo>
                      <a:cubicBezTo>
                        <a:pt x="21062" y="87321"/>
                        <a:pt x="64137" y="82873"/>
                        <a:pt x="87771" y="84907"/>
                      </a:cubicBezTo>
                      <a:cubicBezTo>
                        <a:pt x="86119" y="69659"/>
                        <a:pt x="83832" y="54538"/>
                        <a:pt x="80655" y="39545"/>
                      </a:cubicBezTo>
                      <a:cubicBezTo>
                        <a:pt x="69092" y="17563"/>
                        <a:pt x="22841" y="21121"/>
                        <a:pt x="27543" y="50854"/>
                      </a:cubicBezTo>
                      <a:close/>
                    </a:path>
                  </a:pathLst>
                </a:custGeom>
                <a:solidFill>
                  <a:schemeClr val="bg1"/>
                </a:solidFill>
                <a:ln w="12706" cap="flat">
                  <a:noFill/>
                  <a:prstDash val="solid"/>
                  <a:miter/>
                </a:ln>
              </p:spPr>
              <p:txBody>
                <a:bodyPr rtlCol="0" anchor="ctr"/>
                <a:lstStyle/>
                <a:p>
                  <a:endParaRPr lang="zh-CN" altLang="en-US"/>
                </a:p>
              </p:txBody>
            </p:sp>
            <p:sp>
              <p:nvSpPr>
                <p:cNvPr id="140" name="任意多边形: 形状 139">
                  <a:extLst>
                    <a:ext uri="{FF2B5EF4-FFF2-40B4-BE49-F238E27FC236}">
                      <a16:creationId xmlns:a16="http://schemas.microsoft.com/office/drawing/2014/main" id="{953253B2-0C3A-4325-ABDC-2AACACBBC227}"/>
                    </a:ext>
                  </a:extLst>
                </p:cNvPr>
                <p:cNvSpPr/>
                <p:nvPr userDrawn="1"/>
              </p:nvSpPr>
              <p:spPr>
                <a:xfrm>
                  <a:off x="7642165" y="-1226776"/>
                  <a:ext cx="45125" cy="39322"/>
                </a:xfrm>
                <a:custGeom>
                  <a:avLst/>
                  <a:gdLst>
                    <a:gd name="connsiteX0" fmla="*/ 656 w 60884"/>
                    <a:gd name="connsiteY0" fmla="*/ 25448 h 59501"/>
                    <a:gd name="connsiteX1" fmla="*/ 53769 w 60884"/>
                    <a:gd name="connsiteY1" fmla="*/ 14140 h 59501"/>
                    <a:gd name="connsiteX2" fmla="*/ 60884 w 60884"/>
                    <a:gd name="connsiteY2" fmla="*/ 59501 h 59501"/>
                    <a:gd name="connsiteX3" fmla="*/ 656 w 60884"/>
                    <a:gd name="connsiteY3" fmla="*/ 25448 h 59501"/>
                  </a:gdLst>
                  <a:ahLst/>
                  <a:cxnLst>
                    <a:cxn ang="0">
                      <a:pos x="connsiteX0" y="connsiteY0"/>
                    </a:cxn>
                    <a:cxn ang="0">
                      <a:pos x="connsiteX1" y="connsiteY1"/>
                    </a:cxn>
                    <a:cxn ang="0">
                      <a:pos x="connsiteX2" y="connsiteY2"/>
                    </a:cxn>
                    <a:cxn ang="0">
                      <a:pos x="connsiteX3" y="connsiteY3"/>
                    </a:cxn>
                  </a:cxnLst>
                  <a:rect l="l" t="t" r="r" b="b"/>
                  <a:pathLst>
                    <a:path w="60884" h="59501">
                      <a:moveTo>
                        <a:pt x="656" y="25448"/>
                      </a:moveTo>
                      <a:cubicBezTo>
                        <a:pt x="-4045" y="-4285"/>
                        <a:pt x="42206" y="-7842"/>
                        <a:pt x="53769" y="14140"/>
                      </a:cubicBezTo>
                      <a:cubicBezTo>
                        <a:pt x="56946" y="29133"/>
                        <a:pt x="59233" y="44254"/>
                        <a:pt x="60884" y="59501"/>
                      </a:cubicBezTo>
                      <a:cubicBezTo>
                        <a:pt x="37251" y="57468"/>
                        <a:pt x="-5824" y="61916"/>
                        <a:pt x="656" y="25448"/>
                      </a:cubicBezTo>
                      <a:close/>
                    </a:path>
                  </a:pathLst>
                </a:custGeom>
                <a:solidFill>
                  <a:schemeClr val="bg1"/>
                </a:solidFill>
                <a:ln w="12706" cap="flat">
                  <a:noFill/>
                  <a:prstDash val="solid"/>
                  <a:miter/>
                </a:ln>
              </p:spPr>
              <p:txBody>
                <a:bodyPr rtlCol="0" anchor="ctr"/>
                <a:lstStyle/>
                <a:p>
                  <a:endParaRPr lang="zh-CN" altLang="en-US"/>
                </a:p>
              </p:txBody>
            </p:sp>
            <p:sp>
              <p:nvSpPr>
                <p:cNvPr id="141" name="任意多边形: 形状 140">
                  <a:extLst>
                    <a:ext uri="{FF2B5EF4-FFF2-40B4-BE49-F238E27FC236}">
                      <a16:creationId xmlns:a16="http://schemas.microsoft.com/office/drawing/2014/main" id="{440FFCB7-2E2D-4498-8DBD-847D7B475A9F}"/>
                    </a:ext>
                  </a:extLst>
                </p:cNvPr>
                <p:cNvSpPr/>
                <p:nvPr/>
              </p:nvSpPr>
              <p:spPr>
                <a:xfrm>
                  <a:off x="7612987" y="-1225746"/>
                  <a:ext cx="428400" cy="491841"/>
                </a:xfrm>
                <a:custGeom>
                  <a:avLst/>
                  <a:gdLst>
                    <a:gd name="connsiteX0" fmla="*/ 500122 w 578011"/>
                    <a:gd name="connsiteY0" fmla="*/ 3813 h 744244"/>
                    <a:gd name="connsiteX1" fmla="*/ 575725 w 578011"/>
                    <a:gd name="connsiteY1" fmla="*/ 2670 h 744244"/>
                    <a:gd name="connsiteX2" fmla="*/ 578012 w 578011"/>
                    <a:gd name="connsiteY2" fmla="*/ 50827 h 744244"/>
                    <a:gd name="connsiteX3" fmla="*/ 450186 w 578011"/>
                    <a:gd name="connsiteY3" fmla="*/ 117154 h 744244"/>
                    <a:gd name="connsiteX4" fmla="*/ 451075 w 578011"/>
                    <a:gd name="connsiteY4" fmla="*/ 137357 h 744244"/>
                    <a:gd name="connsiteX5" fmla="*/ 487670 w 578011"/>
                    <a:gd name="connsiteY5" fmla="*/ 157433 h 744244"/>
                    <a:gd name="connsiteX6" fmla="*/ 487797 w 578011"/>
                    <a:gd name="connsiteY6" fmla="*/ 363276 h 744244"/>
                    <a:gd name="connsiteX7" fmla="*/ 486780 w 578011"/>
                    <a:gd name="connsiteY7" fmla="*/ 706220 h 744244"/>
                    <a:gd name="connsiteX8" fmla="*/ 443706 w 578011"/>
                    <a:gd name="connsiteY8" fmla="*/ 743958 h 744244"/>
                    <a:gd name="connsiteX9" fmla="*/ 381318 w 578011"/>
                    <a:gd name="connsiteY9" fmla="*/ 649042 h 744244"/>
                    <a:gd name="connsiteX10" fmla="*/ 385129 w 578011"/>
                    <a:gd name="connsiteY10" fmla="*/ 634048 h 744244"/>
                    <a:gd name="connsiteX11" fmla="*/ 438496 w 578011"/>
                    <a:gd name="connsiteY11" fmla="*/ 641164 h 744244"/>
                    <a:gd name="connsiteX12" fmla="*/ 436971 w 578011"/>
                    <a:gd name="connsiteY12" fmla="*/ 272425 h 744244"/>
                    <a:gd name="connsiteX13" fmla="*/ 434176 w 578011"/>
                    <a:gd name="connsiteY13" fmla="*/ 173316 h 744244"/>
                    <a:gd name="connsiteX14" fmla="*/ 370263 w 578011"/>
                    <a:gd name="connsiteY14" fmla="*/ 255526 h 744244"/>
                    <a:gd name="connsiteX15" fmla="*/ 347646 w 578011"/>
                    <a:gd name="connsiteY15" fmla="*/ 217788 h 744244"/>
                    <a:gd name="connsiteX16" fmla="*/ 377379 w 578011"/>
                    <a:gd name="connsiteY16" fmla="*/ 148030 h 744244"/>
                    <a:gd name="connsiteX17" fmla="*/ 270645 w 578011"/>
                    <a:gd name="connsiteY17" fmla="*/ 229097 h 744244"/>
                    <a:gd name="connsiteX18" fmla="*/ 143455 w 578011"/>
                    <a:gd name="connsiteY18" fmla="*/ 398727 h 744244"/>
                    <a:gd name="connsiteX19" fmla="*/ 77382 w 578011"/>
                    <a:gd name="connsiteY19" fmla="*/ 601901 h 744244"/>
                    <a:gd name="connsiteX20" fmla="*/ 2033 w 578011"/>
                    <a:gd name="connsiteY20" fmla="*/ 600758 h 744244"/>
                    <a:gd name="connsiteX21" fmla="*/ 0 w 578011"/>
                    <a:gd name="connsiteY21" fmla="*/ 455143 h 744244"/>
                    <a:gd name="connsiteX22" fmla="*/ 28716 w 578011"/>
                    <a:gd name="connsiteY22" fmla="*/ 509653 h 744244"/>
                    <a:gd name="connsiteX23" fmla="*/ 53748 w 578011"/>
                    <a:gd name="connsiteY23" fmla="*/ 515625 h 744244"/>
                    <a:gd name="connsiteX24" fmla="*/ 200506 w 578011"/>
                    <a:gd name="connsiteY24" fmla="*/ 224777 h 744244"/>
                    <a:gd name="connsiteX25" fmla="*/ 369374 w 578011"/>
                    <a:gd name="connsiteY25" fmla="*/ 86658 h 744244"/>
                    <a:gd name="connsiteX26" fmla="*/ 500122 w 578011"/>
                    <a:gd name="connsiteY26" fmla="*/ 3813 h 7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8011" h="744244">
                      <a:moveTo>
                        <a:pt x="500122" y="3813"/>
                      </a:moveTo>
                      <a:cubicBezTo>
                        <a:pt x="524391" y="-3811"/>
                        <a:pt x="550693" y="2288"/>
                        <a:pt x="575725" y="2670"/>
                      </a:cubicBezTo>
                      <a:cubicBezTo>
                        <a:pt x="576233" y="14741"/>
                        <a:pt x="577377" y="38756"/>
                        <a:pt x="578012" y="50827"/>
                      </a:cubicBezTo>
                      <a:cubicBezTo>
                        <a:pt x="535319" y="72936"/>
                        <a:pt x="488813" y="87675"/>
                        <a:pt x="450186" y="117154"/>
                      </a:cubicBezTo>
                      <a:cubicBezTo>
                        <a:pt x="450440" y="122236"/>
                        <a:pt x="450821" y="132274"/>
                        <a:pt x="451075" y="137357"/>
                      </a:cubicBezTo>
                      <a:cubicBezTo>
                        <a:pt x="463273" y="143964"/>
                        <a:pt x="475472" y="150699"/>
                        <a:pt x="487670" y="157433"/>
                      </a:cubicBezTo>
                      <a:cubicBezTo>
                        <a:pt x="503553" y="225412"/>
                        <a:pt x="488051" y="294662"/>
                        <a:pt x="487797" y="363276"/>
                      </a:cubicBezTo>
                      <a:cubicBezTo>
                        <a:pt x="479411" y="477506"/>
                        <a:pt x="494912" y="592117"/>
                        <a:pt x="486780" y="706220"/>
                      </a:cubicBezTo>
                      <a:cubicBezTo>
                        <a:pt x="486780" y="730362"/>
                        <a:pt x="467594" y="746626"/>
                        <a:pt x="443706" y="743958"/>
                      </a:cubicBezTo>
                      <a:cubicBezTo>
                        <a:pt x="409271" y="724009"/>
                        <a:pt x="393262" y="685001"/>
                        <a:pt x="381318" y="649042"/>
                      </a:cubicBezTo>
                      <a:cubicBezTo>
                        <a:pt x="382334" y="645357"/>
                        <a:pt x="384240" y="637860"/>
                        <a:pt x="385129" y="634048"/>
                      </a:cubicBezTo>
                      <a:cubicBezTo>
                        <a:pt x="402918" y="636335"/>
                        <a:pt x="420707" y="638750"/>
                        <a:pt x="438496" y="641164"/>
                      </a:cubicBezTo>
                      <a:cubicBezTo>
                        <a:pt x="434049" y="518293"/>
                        <a:pt x="431889" y="395296"/>
                        <a:pt x="436971" y="272425"/>
                      </a:cubicBezTo>
                      <a:cubicBezTo>
                        <a:pt x="437353" y="239262"/>
                        <a:pt x="436336" y="206225"/>
                        <a:pt x="434176" y="173316"/>
                      </a:cubicBezTo>
                      <a:cubicBezTo>
                        <a:pt x="394532" y="181956"/>
                        <a:pt x="382207" y="221981"/>
                        <a:pt x="370263" y="255526"/>
                      </a:cubicBezTo>
                      <a:cubicBezTo>
                        <a:pt x="364672" y="245996"/>
                        <a:pt x="353364" y="227191"/>
                        <a:pt x="347646" y="217788"/>
                      </a:cubicBezTo>
                      <a:cubicBezTo>
                        <a:pt x="358573" y="194917"/>
                        <a:pt x="368611" y="171664"/>
                        <a:pt x="377379" y="148030"/>
                      </a:cubicBezTo>
                      <a:cubicBezTo>
                        <a:pt x="330619" y="156416"/>
                        <a:pt x="304190" y="199872"/>
                        <a:pt x="270645" y="229097"/>
                      </a:cubicBezTo>
                      <a:cubicBezTo>
                        <a:pt x="217787" y="277127"/>
                        <a:pt x="181192" y="338880"/>
                        <a:pt x="143455" y="398727"/>
                      </a:cubicBezTo>
                      <a:cubicBezTo>
                        <a:pt x="94662" y="456922"/>
                        <a:pt x="135831" y="549424"/>
                        <a:pt x="77382" y="601901"/>
                      </a:cubicBezTo>
                      <a:cubicBezTo>
                        <a:pt x="52223" y="602155"/>
                        <a:pt x="27192" y="601393"/>
                        <a:pt x="2033" y="600758"/>
                      </a:cubicBezTo>
                      <a:cubicBezTo>
                        <a:pt x="889" y="552219"/>
                        <a:pt x="508" y="503681"/>
                        <a:pt x="0" y="455143"/>
                      </a:cubicBezTo>
                      <a:cubicBezTo>
                        <a:pt x="9149" y="473440"/>
                        <a:pt x="18170" y="491991"/>
                        <a:pt x="28716" y="509653"/>
                      </a:cubicBezTo>
                      <a:cubicBezTo>
                        <a:pt x="34942" y="511178"/>
                        <a:pt x="47522" y="514227"/>
                        <a:pt x="53748" y="515625"/>
                      </a:cubicBezTo>
                      <a:cubicBezTo>
                        <a:pt x="69885" y="405842"/>
                        <a:pt x="123252" y="303810"/>
                        <a:pt x="200506" y="224777"/>
                      </a:cubicBezTo>
                      <a:cubicBezTo>
                        <a:pt x="250315" y="171537"/>
                        <a:pt x="303301" y="119441"/>
                        <a:pt x="369374" y="86658"/>
                      </a:cubicBezTo>
                      <a:cubicBezTo>
                        <a:pt x="415752" y="63533"/>
                        <a:pt x="453871" y="27193"/>
                        <a:pt x="500122" y="3813"/>
                      </a:cubicBezTo>
                      <a:close/>
                    </a:path>
                  </a:pathLst>
                </a:custGeom>
                <a:solidFill>
                  <a:schemeClr val="bg1"/>
                </a:solidFill>
                <a:ln w="12706" cap="flat">
                  <a:noFill/>
                  <a:prstDash val="solid"/>
                  <a:miter/>
                </a:ln>
              </p:spPr>
              <p:txBody>
                <a:bodyPr rtlCol="0" anchor="ctr"/>
                <a:lstStyle/>
                <a:p>
                  <a:endParaRPr lang="zh-CN" altLang="en-US"/>
                </a:p>
              </p:txBody>
            </p:sp>
            <p:sp>
              <p:nvSpPr>
                <p:cNvPr id="142" name="任意多边形: 形状 141">
                  <a:extLst>
                    <a:ext uri="{FF2B5EF4-FFF2-40B4-BE49-F238E27FC236}">
                      <a16:creationId xmlns:a16="http://schemas.microsoft.com/office/drawing/2014/main" id="{41D8895F-F522-480A-9B3E-2147E5079EB4}"/>
                    </a:ext>
                  </a:extLst>
                </p:cNvPr>
                <p:cNvSpPr/>
                <p:nvPr/>
              </p:nvSpPr>
              <p:spPr>
                <a:xfrm>
                  <a:off x="7602551" y="-1099448"/>
                  <a:ext cx="88788" cy="285289"/>
                </a:xfrm>
                <a:custGeom>
                  <a:avLst/>
                  <a:gdLst>
                    <a:gd name="connsiteX0" fmla="*/ 17256 w 119796"/>
                    <a:gd name="connsiteY0" fmla="*/ 121 h 431694"/>
                    <a:gd name="connsiteX1" fmla="*/ 80280 w 119796"/>
                    <a:gd name="connsiteY1" fmla="*/ 3679 h 431694"/>
                    <a:gd name="connsiteX2" fmla="*/ 119796 w 119796"/>
                    <a:gd name="connsiteY2" fmla="*/ 56410 h 431694"/>
                    <a:gd name="connsiteX3" fmla="*/ 75960 w 119796"/>
                    <a:gd name="connsiteY3" fmla="*/ 126041 h 431694"/>
                    <a:gd name="connsiteX4" fmla="*/ 96671 w 119796"/>
                    <a:gd name="connsiteY4" fmla="*/ 27185 h 431694"/>
                    <a:gd name="connsiteX5" fmla="*/ 37459 w 119796"/>
                    <a:gd name="connsiteY5" fmla="*/ 23374 h 431694"/>
                    <a:gd name="connsiteX6" fmla="*/ 28946 w 119796"/>
                    <a:gd name="connsiteY6" fmla="*/ 210030 h 431694"/>
                    <a:gd name="connsiteX7" fmla="*/ 51563 w 119796"/>
                    <a:gd name="connsiteY7" fmla="*/ 180424 h 431694"/>
                    <a:gd name="connsiteX8" fmla="*/ 42796 w 119796"/>
                    <a:gd name="connsiteY8" fmla="*/ 318542 h 431694"/>
                    <a:gd name="connsiteX9" fmla="*/ 14080 w 119796"/>
                    <a:gd name="connsiteY9" fmla="*/ 264032 h 431694"/>
                    <a:gd name="connsiteX10" fmla="*/ 16113 w 119796"/>
                    <a:gd name="connsiteY10" fmla="*/ 409647 h 431694"/>
                    <a:gd name="connsiteX11" fmla="*/ 91461 w 119796"/>
                    <a:gd name="connsiteY11" fmla="*/ 410790 h 431694"/>
                    <a:gd name="connsiteX12" fmla="*/ 9378 w 119796"/>
                    <a:gd name="connsiteY12" fmla="*/ 429850 h 431694"/>
                    <a:gd name="connsiteX13" fmla="*/ 14080 w 119796"/>
                    <a:gd name="connsiteY13" fmla="*/ 173308 h 431694"/>
                    <a:gd name="connsiteX14" fmla="*/ 17256 w 119796"/>
                    <a:gd name="connsiteY14" fmla="*/ 121 h 43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796" h="431694">
                      <a:moveTo>
                        <a:pt x="17256" y="121"/>
                      </a:moveTo>
                      <a:cubicBezTo>
                        <a:pt x="38222" y="502"/>
                        <a:pt x="59695" y="-1658"/>
                        <a:pt x="80280" y="3679"/>
                      </a:cubicBezTo>
                      <a:cubicBezTo>
                        <a:pt x="103278" y="11557"/>
                        <a:pt x="109250" y="37350"/>
                        <a:pt x="119796" y="56410"/>
                      </a:cubicBezTo>
                      <a:cubicBezTo>
                        <a:pt x="111283" y="83220"/>
                        <a:pt x="99848" y="109523"/>
                        <a:pt x="75960" y="126041"/>
                      </a:cubicBezTo>
                      <a:cubicBezTo>
                        <a:pt x="88920" y="94656"/>
                        <a:pt x="94257" y="60984"/>
                        <a:pt x="96671" y="27185"/>
                      </a:cubicBezTo>
                      <a:cubicBezTo>
                        <a:pt x="76849" y="25915"/>
                        <a:pt x="57154" y="24644"/>
                        <a:pt x="37459" y="23374"/>
                      </a:cubicBezTo>
                      <a:cubicBezTo>
                        <a:pt x="26532" y="84999"/>
                        <a:pt x="27294" y="147642"/>
                        <a:pt x="28946" y="210030"/>
                      </a:cubicBezTo>
                      <a:cubicBezTo>
                        <a:pt x="36570" y="200246"/>
                        <a:pt x="44194" y="190335"/>
                        <a:pt x="51563" y="180424"/>
                      </a:cubicBezTo>
                      <a:cubicBezTo>
                        <a:pt x="46100" y="226167"/>
                        <a:pt x="41525" y="272291"/>
                        <a:pt x="42796" y="318542"/>
                      </a:cubicBezTo>
                      <a:cubicBezTo>
                        <a:pt x="32250" y="300880"/>
                        <a:pt x="23228" y="282329"/>
                        <a:pt x="14080" y="264032"/>
                      </a:cubicBezTo>
                      <a:cubicBezTo>
                        <a:pt x="14588" y="312570"/>
                        <a:pt x="14969" y="361108"/>
                        <a:pt x="16113" y="409647"/>
                      </a:cubicBezTo>
                      <a:cubicBezTo>
                        <a:pt x="41271" y="410282"/>
                        <a:pt x="66303" y="411044"/>
                        <a:pt x="91461" y="410790"/>
                      </a:cubicBezTo>
                      <a:cubicBezTo>
                        <a:pt x="72148" y="438744"/>
                        <a:pt x="38222" y="430993"/>
                        <a:pt x="9378" y="429850"/>
                      </a:cubicBezTo>
                      <a:cubicBezTo>
                        <a:pt x="-7267" y="345098"/>
                        <a:pt x="738" y="257806"/>
                        <a:pt x="14080" y="173308"/>
                      </a:cubicBezTo>
                      <a:cubicBezTo>
                        <a:pt x="21449" y="115749"/>
                        <a:pt x="12428" y="57808"/>
                        <a:pt x="17256" y="121"/>
                      </a:cubicBezTo>
                      <a:close/>
                    </a:path>
                  </a:pathLst>
                </a:custGeom>
                <a:solidFill>
                  <a:schemeClr val="bg1"/>
                </a:solidFill>
                <a:ln w="12706" cap="flat">
                  <a:noFill/>
                  <a:prstDash val="solid"/>
                  <a:miter/>
                </a:ln>
              </p:spPr>
              <p:txBody>
                <a:bodyPr rtlCol="0" anchor="ctr"/>
                <a:lstStyle/>
                <a:p>
                  <a:endParaRPr lang="zh-CN" altLang="en-US"/>
                </a:p>
              </p:txBody>
            </p:sp>
            <p:sp>
              <p:nvSpPr>
                <p:cNvPr id="143" name="任意多边形: 形状 142">
                  <a:extLst>
                    <a:ext uri="{FF2B5EF4-FFF2-40B4-BE49-F238E27FC236}">
                      <a16:creationId xmlns:a16="http://schemas.microsoft.com/office/drawing/2014/main" id="{E9BAE759-1FDC-4EF6-BB9F-D94B0E66F4F5}"/>
                    </a:ext>
                  </a:extLst>
                </p:cNvPr>
                <p:cNvSpPr/>
                <p:nvPr/>
              </p:nvSpPr>
              <p:spPr>
                <a:xfrm>
                  <a:off x="7623295" y="-1084001"/>
                  <a:ext cx="50905" cy="123353"/>
                </a:xfrm>
                <a:custGeom>
                  <a:avLst/>
                  <a:gdLst>
                    <a:gd name="connsiteX0" fmla="*/ 9472 w 68683"/>
                    <a:gd name="connsiteY0" fmla="*/ 0 h 186656"/>
                    <a:gd name="connsiteX1" fmla="*/ 68684 w 68683"/>
                    <a:gd name="connsiteY1" fmla="*/ 3812 h 186656"/>
                    <a:gd name="connsiteX2" fmla="*/ 47972 w 68683"/>
                    <a:gd name="connsiteY2" fmla="*/ 102667 h 186656"/>
                    <a:gd name="connsiteX3" fmla="*/ 23576 w 68683"/>
                    <a:gd name="connsiteY3" fmla="*/ 157051 h 186656"/>
                    <a:gd name="connsiteX4" fmla="*/ 959 w 68683"/>
                    <a:gd name="connsiteY4" fmla="*/ 186656 h 186656"/>
                    <a:gd name="connsiteX5" fmla="*/ 9472 w 68683"/>
                    <a:gd name="connsiteY5" fmla="*/ 0 h 18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83" h="186656">
                      <a:moveTo>
                        <a:pt x="9472" y="0"/>
                      </a:moveTo>
                      <a:cubicBezTo>
                        <a:pt x="29167" y="1271"/>
                        <a:pt x="48862" y="2541"/>
                        <a:pt x="68684" y="3812"/>
                      </a:cubicBezTo>
                      <a:cubicBezTo>
                        <a:pt x="66269" y="37611"/>
                        <a:pt x="60933" y="71283"/>
                        <a:pt x="47972" y="102667"/>
                      </a:cubicBezTo>
                      <a:cubicBezTo>
                        <a:pt x="40475" y="121092"/>
                        <a:pt x="33106" y="139516"/>
                        <a:pt x="23576" y="157051"/>
                      </a:cubicBezTo>
                      <a:cubicBezTo>
                        <a:pt x="16206" y="166961"/>
                        <a:pt x="8583" y="176872"/>
                        <a:pt x="959" y="186656"/>
                      </a:cubicBezTo>
                      <a:cubicBezTo>
                        <a:pt x="-693" y="124268"/>
                        <a:pt x="-1456" y="61626"/>
                        <a:pt x="9472" y="0"/>
                      </a:cubicBezTo>
                      <a:close/>
                    </a:path>
                  </a:pathLst>
                </a:custGeom>
                <a:solidFill>
                  <a:schemeClr val="bg1"/>
                </a:solidFill>
                <a:ln w="12706" cap="flat">
                  <a:noFill/>
                  <a:prstDash val="solid"/>
                  <a:miter/>
                </a:ln>
              </p:spPr>
              <p:txBody>
                <a:bodyPr rtlCol="0" anchor="ctr"/>
                <a:lstStyle/>
                <a:p>
                  <a:endParaRPr lang="zh-CN" altLang="en-US"/>
                </a:p>
              </p:txBody>
            </p:sp>
            <p:sp>
              <p:nvSpPr>
                <p:cNvPr id="144" name="任意多边形: 形状 143">
                  <a:extLst>
                    <a:ext uri="{FF2B5EF4-FFF2-40B4-BE49-F238E27FC236}">
                      <a16:creationId xmlns:a16="http://schemas.microsoft.com/office/drawing/2014/main" id="{DFC4C422-9C74-4B9F-AA74-91512F2E28AA}"/>
                    </a:ext>
                  </a:extLst>
                </p:cNvPr>
                <p:cNvSpPr/>
                <p:nvPr/>
              </p:nvSpPr>
              <p:spPr>
                <a:xfrm>
                  <a:off x="7803118" y="-1081818"/>
                  <a:ext cx="114661" cy="142666"/>
                </a:xfrm>
                <a:custGeom>
                  <a:avLst/>
                  <a:gdLst>
                    <a:gd name="connsiteX0" fmla="*/ 8905 w 154704"/>
                    <a:gd name="connsiteY0" fmla="*/ 134814 h 215880"/>
                    <a:gd name="connsiteX1" fmla="*/ 91115 w 154704"/>
                    <a:gd name="connsiteY1" fmla="*/ 0 h 215880"/>
                    <a:gd name="connsiteX2" fmla="*/ 113732 w 154704"/>
                    <a:gd name="connsiteY2" fmla="*/ 37738 h 215880"/>
                    <a:gd name="connsiteX3" fmla="*/ 115257 w 154704"/>
                    <a:gd name="connsiteY3" fmla="*/ 48920 h 215880"/>
                    <a:gd name="connsiteX4" fmla="*/ 150962 w 154704"/>
                    <a:gd name="connsiteY4" fmla="*/ 51842 h 215880"/>
                    <a:gd name="connsiteX5" fmla="*/ 153122 w 154704"/>
                    <a:gd name="connsiteY5" fmla="*/ 175220 h 215880"/>
                    <a:gd name="connsiteX6" fmla="*/ 111191 w 154704"/>
                    <a:gd name="connsiteY6" fmla="*/ 183988 h 215880"/>
                    <a:gd name="connsiteX7" fmla="*/ 71039 w 154704"/>
                    <a:gd name="connsiteY7" fmla="*/ 150570 h 215880"/>
                    <a:gd name="connsiteX8" fmla="*/ 49947 w 154704"/>
                    <a:gd name="connsiteY8" fmla="*/ 215881 h 215880"/>
                    <a:gd name="connsiteX9" fmla="*/ 3060 w 154704"/>
                    <a:gd name="connsiteY9" fmla="*/ 212831 h 215880"/>
                    <a:gd name="connsiteX10" fmla="*/ 8905 w 154704"/>
                    <a:gd name="connsiteY10" fmla="*/ 134814 h 21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04" h="215880">
                      <a:moveTo>
                        <a:pt x="8905" y="134814"/>
                      </a:moveTo>
                      <a:cubicBezTo>
                        <a:pt x="34699" y="88944"/>
                        <a:pt x="58206" y="41296"/>
                        <a:pt x="91115" y="0"/>
                      </a:cubicBezTo>
                      <a:cubicBezTo>
                        <a:pt x="96833" y="9403"/>
                        <a:pt x="108142" y="28208"/>
                        <a:pt x="113732" y="37738"/>
                      </a:cubicBezTo>
                      <a:cubicBezTo>
                        <a:pt x="114114" y="40533"/>
                        <a:pt x="114876" y="46124"/>
                        <a:pt x="115257" y="48920"/>
                      </a:cubicBezTo>
                      <a:cubicBezTo>
                        <a:pt x="124152" y="49682"/>
                        <a:pt x="142068" y="51207"/>
                        <a:pt x="150962" y="51842"/>
                      </a:cubicBezTo>
                      <a:cubicBezTo>
                        <a:pt x="155282" y="92883"/>
                        <a:pt x="155663" y="134179"/>
                        <a:pt x="153122" y="175220"/>
                      </a:cubicBezTo>
                      <a:cubicBezTo>
                        <a:pt x="139018" y="177889"/>
                        <a:pt x="124914" y="180557"/>
                        <a:pt x="111191" y="183988"/>
                      </a:cubicBezTo>
                      <a:cubicBezTo>
                        <a:pt x="97723" y="172679"/>
                        <a:pt x="84508" y="161625"/>
                        <a:pt x="71039" y="150570"/>
                      </a:cubicBezTo>
                      <a:cubicBezTo>
                        <a:pt x="64432" y="172425"/>
                        <a:pt x="57189" y="194153"/>
                        <a:pt x="49947" y="215881"/>
                      </a:cubicBezTo>
                      <a:cubicBezTo>
                        <a:pt x="34191" y="214864"/>
                        <a:pt x="18689" y="213848"/>
                        <a:pt x="3060" y="212831"/>
                      </a:cubicBezTo>
                      <a:cubicBezTo>
                        <a:pt x="2044" y="186911"/>
                        <a:pt x="-5961" y="158321"/>
                        <a:pt x="8905" y="134814"/>
                      </a:cubicBezTo>
                      <a:close/>
                    </a:path>
                  </a:pathLst>
                </a:custGeom>
                <a:solidFill>
                  <a:schemeClr val="bg1"/>
                </a:solidFill>
                <a:ln w="12706" cap="flat">
                  <a:noFill/>
                  <a:prstDash val="solid"/>
                  <a:miter/>
                </a:ln>
              </p:spPr>
              <p:txBody>
                <a:bodyPr rtlCol="0" anchor="ctr"/>
                <a:lstStyle/>
                <a:p>
                  <a:endParaRPr lang="zh-CN" altLang="en-US"/>
                </a:p>
              </p:txBody>
            </p:sp>
          </p:grpSp>
          <p:grpSp>
            <p:nvGrpSpPr>
              <p:cNvPr id="123" name="组合 122">
                <a:extLst>
                  <a:ext uri="{FF2B5EF4-FFF2-40B4-BE49-F238E27FC236}">
                    <a16:creationId xmlns:a16="http://schemas.microsoft.com/office/drawing/2014/main" id="{B803778F-E9E8-4EE5-B311-01F0B6258F67}"/>
                  </a:ext>
                </a:extLst>
              </p:cNvPr>
              <p:cNvGrpSpPr/>
              <p:nvPr userDrawn="1"/>
            </p:nvGrpSpPr>
            <p:grpSpPr>
              <a:xfrm>
                <a:off x="6825811" y="2012861"/>
                <a:ext cx="470642" cy="602212"/>
                <a:chOff x="9766103" y="-1331955"/>
                <a:chExt cx="470642" cy="602212"/>
              </a:xfrm>
            </p:grpSpPr>
            <p:sp>
              <p:nvSpPr>
                <p:cNvPr id="136" name="任意多边形: 形状 135">
                  <a:extLst>
                    <a:ext uri="{FF2B5EF4-FFF2-40B4-BE49-F238E27FC236}">
                      <a16:creationId xmlns:a16="http://schemas.microsoft.com/office/drawing/2014/main" id="{1A9161BB-8FB6-4AD2-B2BB-5CBB008CDACF}"/>
                    </a:ext>
                  </a:extLst>
                </p:cNvPr>
                <p:cNvSpPr/>
                <p:nvPr/>
              </p:nvSpPr>
              <p:spPr>
                <a:xfrm>
                  <a:off x="9773825" y="-1331955"/>
                  <a:ext cx="462920" cy="365849"/>
                </a:xfrm>
                <a:custGeom>
                  <a:avLst/>
                  <a:gdLst>
                    <a:gd name="connsiteX0" fmla="*/ 507491 w 624586"/>
                    <a:gd name="connsiteY0" fmla="*/ 11797 h 553596"/>
                    <a:gd name="connsiteX1" fmla="*/ 557809 w 624586"/>
                    <a:gd name="connsiteY1" fmla="*/ 8875 h 553596"/>
                    <a:gd name="connsiteX2" fmla="*/ 555394 w 624586"/>
                    <a:gd name="connsiteY2" fmla="*/ 92483 h 553596"/>
                    <a:gd name="connsiteX3" fmla="*/ 578012 w 624586"/>
                    <a:gd name="connsiteY3" fmla="*/ 157666 h 553596"/>
                    <a:gd name="connsiteX4" fmla="*/ 514226 w 624586"/>
                    <a:gd name="connsiteY4" fmla="*/ 203663 h 553596"/>
                    <a:gd name="connsiteX5" fmla="*/ 540909 w 624586"/>
                    <a:gd name="connsiteY5" fmla="*/ 298580 h 553596"/>
                    <a:gd name="connsiteX6" fmla="*/ 443960 w 624586"/>
                    <a:gd name="connsiteY6" fmla="*/ 357029 h 553596"/>
                    <a:gd name="connsiteX7" fmla="*/ 580172 w 624586"/>
                    <a:gd name="connsiteY7" fmla="*/ 338478 h 553596"/>
                    <a:gd name="connsiteX8" fmla="*/ 618799 w 624586"/>
                    <a:gd name="connsiteY8" fmla="*/ 429709 h 553596"/>
                    <a:gd name="connsiteX9" fmla="*/ 475599 w 624586"/>
                    <a:gd name="connsiteY9" fmla="*/ 479010 h 553596"/>
                    <a:gd name="connsiteX10" fmla="*/ 551837 w 624586"/>
                    <a:gd name="connsiteY10" fmla="*/ 419671 h 553596"/>
                    <a:gd name="connsiteX11" fmla="*/ 488432 w 624586"/>
                    <a:gd name="connsiteY11" fmla="*/ 410396 h 553596"/>
                    <a:gd name="connsiteX12" fmla="*/ 358319 w 624586"/>
                    <a:gd name="connsiteY12" fmla="*/ 462746 h 553596"/>
                    <a:gd name="connsiteX13" fmla="*/ 232653 w 624586"/>
                    <a:gd name="connsiteY13" fmla="*/ 498070 h 553596"/>
                    <a:gd name="connsiteX14" fmla="*/ 122108 w 624586"/>
                    <a:gd name="connsiteY14" fmla="*/ 544193 h 553596"/>
                    <a:gd name="connsiteX15" fmla="*/ 72807 w 624586"/>
                    <a:gd name="connsiteY15" fmla="*/ 553596 h 553596"/>
                    <a:gd name="connsiteX16" fmla="*/ 10038 w 624586"/>
                    <a:gd name="connsiteY16" fmla="*/ 543812 h 553596"/>
                    <a:gd name="connsiteX17" fmla="*/ 0 w 624586"/>
                    <a:gd name="connsiteY17" fmla="*/ 492225 h 553596"/>
                    <a:gd name="connsiteX18" fmla="*/ 2795 w 624586"/>
                    <a:gd name="connsiteY18" fmla="*/ 479137 h 553596"/>
                    <a:gd name="connsiteX19" fmla="*/ 103557 w 624586"/>
                    <a:gd name="connsiteY19" fmla="*/ 489302 h 553596"/>
                    <a:gd name="connsiteX20" fmla="*/ 183225 w 624586"/>
                    <a:gd name="connsiteY20" fmla="*/ 457155 h 553596"/>
                    <a:gd name="connsiteX21" fmla="*/ 262259 w 624586"/>
                    <a:gd name="connsiteY21" fmla="*/ 436444 h 553596"/>
                    <a:gd name="connsiteX22" fmla="*/ 347900 w 624586"/>
                    <a:gd name="connsiteY22" fmla="*/ 366686 h 553596"/>
                    <a:gd name="connsiteX23" fmla="*/ 333542 w 624586"/>
                    <a:gd name="connsiteY23" fmla="*/ 178378 h 553596"/>
                    <a:gd name="connsiteX24" fmla="*/ 270137 w 624586"/>
                    <a:gd name="connsiteY24" fmla="*/ 398452 h 553596"/>
                    <a:gd name="connsiteX25" fmla="*/ 230493 w 624586"/>
                    <a:gd name="connsiteY25" fmla="*/ 401374 h 553596"/>
                    <a:gd name="connsiteX26" fmla="*/ 227570 w 624586"/>
                    <a:gd name="connsiteY26" fmla="*/ 232761 h 553596"/>
                    <a:gd name="connsiteX27" fmla="*/ 228968 w 624586"/>
                    <a:gd name="connsiteY27" fmla="*/ 115608 h 553596"/>
                    <a:gd name="connsiteX28" fmla="*/ 331127 w 624586"/>
                    <a:gd name="connsiteY28" fmla="*/ 99725 h 553596"/>
                    <a:gd name="connsiteX29" fmla="*/ 419945 w 624586"/>
                    <a:gd name="connsiteY29" fmla="*/ 86002 h 553596"/>
                    <a:gd name="connsiteX30" fmla="*/ 393515 w 624586"/>
                    <a:gd name="connsiteY30" fmla="*/ 225391 h 553596"/>
                    <a:gd name="connsiteX31" fmla="*/ 446882 w 624586"/>
                    <a:gd name="connsiteY31" fmla="*/ 180284 h 553596"/>
                    <a:gd name="connsiteX32" fmla="*/ 507491 w 624586"/>
                    <a:gd name="connsiteY32" fmla="*/ 11797 h 553596"/>
                    <a:gd name="connsiteX33" fmla="*/ 421597 w 624586"/>
                    <a:gd name="connsiteY33" fmla="*/ 280791 h 553596"/>
                    <a:gd name="connsiteX34" fmla="*/ 414227 w 624586"/>
                    <a:gd name="connsiteY34" fmla="*/ 335555 h 553596"/>
                    <a:gd name="connsiteX35" fmla="*/ 474582 w 624586"/>
                    <a:gd name="connsiteY35" fmla="*/ 259190 h 553596"/>
                    <a:gd name="connsiteX36" fmla="*/ 421597 w 624586"/>
                    <a:gd name="connsiteY36" fmla="*/ 280791 h 55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4586" h="553596">
                      <a:moveTo>
                        <a:pt x="507491" y="11797"/>
                      </a:moveTo>
                      <a:cubicBezTo>
                        <a:pt x="524264" y="5190"/>
                        <a:pt x="542688" y="-9422"/>
                        <a:pt x="557809" y="8875"/>
                      </a:cubicBezTo>
                      <a:cubicBezTo>
                        <a:pt x="558952" y="36829"/>
                        <a:pt x="556157" y="64656"/>
                        <a:pt x="555394" y="92483"/>
                      </a:cubicBezTo>
                      <a:cubicBezTo>
                        <a:pt x="569753" y="110780"/>
                        <a:pt x="597580" y="132762"/>
                        <a:pt x="578012" y="157666"/>
                      </a:cubicBezTo>
                      <a:cubicBezTo>
                        <a:pt x="557682" y="174185"/>
                        <a:pt x="535064" y="187780"/>
                        <a:pt x="514226" y="203663"/>
                      </a:cubicBezTo>
                      <a:cubicBezTo>
                        <a:pt x="530236" y="231236"/>
                        <a:pt x="559333" y="265416"/>
                        <a:pt x="540909" y="298580"/>
                      </a:cubicBezTo>
                      <a:cubicBezTo>
                        <a:pt x="512320" y="323865"/>
                        <a:pt x="471532" y="329964"/>
                        <a:pt x="443960" y="357029"/>
                      </a:cubicBezTo>
                      <a:cubicBezTo>
                        <a:pt x="489830" y="355250"/>
                        <a:pt x="534810" y="345212"/>
                        <a:pt x="580172" y="338478"/>
                      </a:cubicBezTo>
                      <a:cubicBezTo>
                        <a:pt x="612573" y="357664"/>
                        <a:pt x="635953" y="391209"/>
                        <a:pt x="618799" y="429709"/>
                      </a:cubicBezTo>
                      <a:cubicBezTo>
                        <a:pt x="588304" y="476723"/>
                        <a:pt x="526043" y="479518"/>
                        <a:pt x="475599" y="479010"/>
                      </a:cubicBezTo>
                      <a:cubicBezTo>
                        <a:pt x="486018" y="444957"/>
                        <a:pt x="526424" y="438604"/>
                        <a:pt x="551837" y="419671"/>
                      </a:cubicBezTo>
                      <a:cubicBezTo>
                        <a:pt x="533412" y="405186"/>
                        <a:pt x="510033" y="400103"/>
                        <a:pt x="488432" y="410396"/>
                      </a:cubicBezTo>
                      <a:cubicBezTo>
                        <a:pt x="443452" y="423737"/>
                        <a:pt x="402156" y="446355"/>
                        <a:pt x="358319" y="462746"/>
                      </a:cubicBezTo>
                      <a:cubicBezTo>
                        <a:pt x="317404" y="478120"/>
                        <a:pt x="273187" y="481805"/>
                        <a:pt x="232653" y="498070"/>
                      </a:cubicBezTo>
                      <a:cubicBezTo>
                        <a:pt x="194915" y="511411"/>
                        <a:pt x="160100" y="531868"/>
                        <a:pt x="122108" y="544193"/>
                      </a:cubicBezTo>
                      <a:cubicBezTo>
                        <a:pt x="105590" y="547370"/>
                        <a:pt x="89198" y="550547"/>
                        <a:pt x="72807" y="553596"/>
                      </a:cubicBezTo>
                      <a:cubicBezTo>
                        <a:pt x="51715" y="550674"/>
                        <a:pt x="30876" y="547116"/>
                        <a:pt x="10038" y="543812"/>
                      </a:cubicBezTo>
                      <a:cubicBezTo>
                        <a:pt x="6480" y="526659"/>
                        <a:pt x="3049" y="509378"/>
                        <a:pt x="0" y="492225"/>
                      </a:cubicBezTo>
                      <a:lnTo>
                        <a:pt x="2795" y="479137"/>
                      </a:lnTo>
                      <a:cubicBezTo>
                        <a:pt x="37102" y="471005"/>
                        <a:pt x="70012" y="485617"/>
                        <a:pt x="103557" y="489302"/>
                      </a:cubicBezTo>
                      <a:cubicBezTo>
                        <a:pt x="132146" y="484601"/>
                        <a:pt x="157685" y="469861"/>
                        <a:pt x="183225" y="457155"/>
                      </a:cubicBezTo>
                      <a:cubicBezTo>
                        <a:pt x="209400" y="449658"/>
                        <a:pt x="235703" y="442670"/>
                        <a:pt x="262259" y="436444"/>
                      </a:cubicBezTo>
                      <a:cubicBezTo>
                        <a:pt x="300759" y="431234"/>
                        <a:pt x="344342" y="410650"/>
                        <a:pt x="347900" y="366686"/>
                      </a:cubicBezTo>
                      <a:cubicBezTo>
                        <a:pt x="354634" y="304298"/>
                        <a:pt x="362131" y="236573"/>
                        <a:pt x="333542" y="178378"/>
                      </a:cubicBezTo>
                      <a:cubicBezTo>
                        <a:pt x="319819" y="252710"/>
                        <a:pt x="342817" y="348770"/>
                        <a:pt x="270137" y="398452"/>
                      </a:cubicBezTo>
                      <a:cubicBezTo>
                        <a:pt x="260226" y="399087"/>
                        <a:pt x="240404" y="400612"/>
                        <a:pt x="230493" y="401374"/>
                      </a:cubicBezTo>
                      <a:cubicBezTo>
                        <a:pt x="217151" y="346102"/>
                        <a:pt x="228333" y="288796"/>
                        <a:pt x="227570" y="232761"/>
                      </a:cubicBezTo>
                      <a:cubicBezTo>
                        <a:pt x="229731" y="193752"/>
                        <a:pt x="222361" y="154363"/>
                        <a:pt x="228968" y="115608"/>
                      </a:cubicBezTo>
                      <a:cubicBezTo>
                        <a:pt x="262513" y="105316"/>
                        <a:pt x="301903" y="123995"/>
                        <a:pt x="331127" y="99725"/>
                      </a:cubicBezTo>
                      <a:cubicBezTo>
                        <a:pt x="356413" y="79014"/>
                        <a:pt x="389450" y="82699"/>
                        <a:pt x="419945" y="86002"/>
                      </a:cubicBezTo>
                      <a:cubicBezTo>
                        <a:pt x="418547" y="134032"/>
                        <a:pt x="390466" y="177234"/>
                        <a:pt x="393515" y="225391"/>
                      </a:cubicBezTo>
                      <a:cubicBezTo>
                        <a:pt x="419436" y="226027"/>
                        <a:pt x="433159" y="198327"/>
                        <a:pt x="446882" y="180284"/>
                      </a:cubicBezTo>
                      <a:cubicBezTo>
                        <a:pt x="479410" y="129204"/>
                        <a:pt x="489702" y="68722"/>
                        <a:pt x="507491" y="11797"/>
                      </a:cubicBezTo>
                      <a:moveTo>
                        <a:pt x="421597" y="280791"/>
                      </a:moveTo>
                      <a:cubicBezTo>
                        <a:pt x="415243" y="298199"/>
                        <a:pt x="416133" y="317258"/>
                        <a:pt x="414227" y="335555"/>
                      </a:cubicBezTo>
                      <a:cubicBezTo>
                        <a:pt x="447263" y="322722"/>
                        <a:pt x="467848" y="293370"/>
                        <a:pt x="474582" y="259190"/>
                      </a:cubicBezTo>
                      <a:cubicBezTo>
                        <a:pt x="456031" y="263891"/>
                        <a:pt x="430237" y="259063"/>
                        <a:pt x="421597" y="280791"/>
                      </a:cubicBezTo>
                      <a:close/>
                    </a:path>
                  </a:pathLst>
                </a:custGeom>
                <a:solidFill>
                  <a:schemeClr val="bg1"/>
                </a:solidFill>
                <a:ln w="12706" cap="flat">
                  <a:noFill/>
                  <a:prstDash val="solid"/>
                  <a:miter/>
                </a:ln>
              </p:spPr>
              <p:txBody>
                <a:bodyPr rtlCol="0" anchor="ctr"/>
                <a:lstStyle/>
                <a:p>
                  <a:endParaRPr lang="zh-CN" altLang="en-US"/>
                </a:p>
              </p:txBody>
            </p:sp>
            <p:sp>
              <p:nvSpPr>
                <p:cNvPr id="137" name="任意多边形: 形状 136">
                  <a:extLst>
                    <a:ext uri="{FF2B5EF4-FFF2-40B4-BE49-F238E27FC236}">
                      <a16:creationId xmlns:a16="http://schemas.microsoft.com/office/drawing/2014/main" id="{965DAB91-F312-4C1E-936D-B8ADA8EC8997}"/>
                    </a:ext>
                  </a:extLst>
                </p:cNvPr>
                <p:cNvSpPr/>
                <p:nvPr/>
              </p:nvSpPr>
              <p:spPr>
                <a:xfrm>
                  <a:off x="9942412" y="-1022718"/>
                  <a:ext cx="255668" cy="292975"/>
                </a:xfrm>
                <a:custGeom>
                  <a:avLst/>
                  <a:gdLst>
                    <a:gd name="connsiteX0" fmla="*/ 97184 w 344955"/>
                    <a:gd name="connsiteY0" fmla="*/ 40811 h 443324"/>
                    <a:gd name="connsiteX1" fmla="*/ 244578 w 344955"/>
                    <a:gd name="connsiteY1" fmla="*/ 659 h 443324"/>
                    <a:gd name="connsiteX2" fmla="*/ 195150 w 344955"/>
                    <a:gd name="connsiteY2" fmla="*/ 135346 h 443324"/>
                    <a:gd name="connsiteX3" fmla="*/ 233651 w 344955"/>
                    <a:gd name="connsiteY3" fmla="*/ 197607 h 443324"/>
                    <a:gd name="connsiteX4" fmla="*/ 344704 w 344955"/>
                    <a:gd name="connsiteY4" fmla="*/ 239792 h 443324"/>
                    <a:gd name="connsiteX5" fmla="*/ 341401 w 344955"/>
                    <a:gd name="connsiteY5" fmla="*/ 288966 h 443324"/>
                    <a:gd name="connsiteX6" fmla="*/ 255887 w 344955"/>
                    <a:gd name="connsiteY6" fmla="*/ 307517 h 443324"/>
                    <a:gd name="connsiteX7" fmla="*/ 194388 w 344955"/>
                    <a:gd name="connsiteY7" fmla="*/ 411709 h 443324"/>
                    <a:gd name="connsiteX8" fmla="*/ 69104 w 344955"/>
                    <a:gd name="connsiteY8" fmla="*/ 441188 h 443324"/>
                    <a:gd name="connsiteX9" fmla="*/ 616 w 344955"/>
                    <a:gd name="connsiteY9" fmla="*/ 349067 h 443324"/>
                    <a:gd name="connsiteX10" fmla="*/ 135304 w 344955"/>
                    <a:gd name="connsiteY10" fmla="*/ 221114 h 443324"/>
                    <a:gd name="connsiteX11" fmla="*/ 175201 w 344955"/>
                    <a:gd name="connsiteY11" fmla="*/ 209805 h 443324"/>
                    <a:gd name="connsiteX12" fmla="*/ 144198 w 344955"/>
                    <a:gd name="connsiteY12" fmla="*/ 155930 h 443324"/>
                    <a:gd name="connsiteX13" fmla="*/ 138099 w 344955"/>
                    <a:gd name="connsiteY13" fmla="*/ 87952 h 443324"/>
                    <a:gd name="connsiteX14" fmla="*/ 84986 w 344955"/>
                    <a:gd name="connsiteY14" fmla="*/ 87189 h 443324"/>
                    <a:gd name="connsiteX15" fmla="*/ 97184 w 344955"/>
                    <a:gd name="connsiteY15" fmla="*/ 40811 h 443324"/>
                    <a:gd name="connsiteX16" fmla="*/ 106968 w 344955"/>
                    <a:gd name="connsiteY16" fmla="*/ 298114 h 443324"/>
                    <a:gd name="connsiteX17" fmla="*/ 86511 w 344955"/>
                    <a:gd name="connsiteY17" fmla="*/ 382993 h 443324"/>
                    <a:gd name="connsiteX18" fmla="*/ 170373 w 344955"/>
                    <a:gd name="connsiteY18" fmla="*/ 361646 h 443324"/>
                    <a:gd name="connsiteX19" fmla="*/ 190449 w 344955"/>
                    <a:gd name="connsiteY19" fmla="*/ 276895 h 443324"/>
                    <a:gd name="connsiteX20" fmla="*/ 106968 w 344955"/>
                    <a:gd name="connsiteY20" fmla="*/ 298114 h 44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955" h="443324">
                      <a:moveTo>
                        <a:pt x="97184" y="40811"/>
                      </a:moveTo>
                      <a:cubicBezTo>
                        <a:pt x="145723" y="25055"/>
                        <a:pt x="191339" y="-4805"/>
                        <a:pt x="244578" y="659"/>
                      </a:cubicBezTo>
                      <a:cubicBezTo>
                        <a:pt x="245849" y="53009"/>
                        <a:pt x="168213" y="82996"/>
                        <a:pt x="195150" y="135346"/>
                      </a:cubicBezTo>
                      <a:cubicBezTo>
                        <a:pt x="205188" y="157455"/>
                        <a:pt x="216497" y="179818"/>
                        <a:pt x="233651" y="197607"/>
                      </a:cubicBezTo>
                      <a:cubicBezTo>
                        <a:pt x="270880" y="209932"/>
                        <a:pt x="320308" y="202054"/>
                        <a:pt x="344704" y="239792"/>
                      </a:cubicBezTo>
                      <a:cubicBezTo>
                        <a:pt x="345848" y="256183"/>
                        <a:pt x="342798" y="272575"/>
                        <a:pt x="341401" y="288966"/>
                      </a:cubicBezTo>
                      <a:cubicBezTo>
                        <a:pt x="313320" y="297098"/>
                        <a:pt x="284857" y="303705"/>
                        <a:pt x="255887" y="307517"/>
                      </a:cubicBezTo>
                      <a:cubicBezTo>
                        <a:pt x="240131" y="344366"/>
                        <a:pt x="229203" y="387567"/>
                        <a:pt x="194388" y="411709"/>
                      </a:cubicBezTo>
                      <a:cubicBezTo>
                        <a:pt x="157794" y="435343"/>
                        <a:pt x="112432" y="448812"/>
                        <a:pt x="69104" y="441188"/>
                      </a:cubicBezTo>
                      <a:cubicBezTo>
                        <a:pt x="31492" y="426957"/>
                        <a:pt x="-5229" y="392777"/>
                        <a:pt x="616" y="349067"/>
                      </a:cubicBezTo>
                      <a:cubicBezTo>
                        <a:pt x="6969" y="278928"/>
                        <a:pt x="70501" y="233566"/>
                        <a:pt x="135304" y="221114"/>
                      </a:cubicBezTo>
                      <a:cubicBezTo>
                        <a:pt x="148772" y="217937"/>
                        <a:pt x="161987" y="214125"/>
                        <a:pt x="175201" y="209805"/>
                      </a:cubicBezTo>
                      <a:cubicBezTo>
                        <a:pt x="172279" y="188586"/>
                        <a:pt x="155253" y="173084"/>
                        <a:pt x="144198" y="155930"/>
                      </a:cubicBezTo>
                      <a:cubicBezTo>
                        <a:pt x="137718" y="133821"/>
                        <a:pt x="139370" y="110569"/>
                        <a:pt x="138099" y="87952"/>
                      </a:cubicBezTo>
                      <a:cubicBezTo>
                        <a:pt x="120310" y="87697"/>
                        <a:pt x="102648" y="87443"/>
                        <a:pt x="84986" y="87189"/>
                      </a:cubicBezTo>
                      <a:cubicBezTo>
                        <a:pt x="88671" y="71560"/>
                        <a:pt x="92737" y="56058"/>
                        <a:pt x="97184" y="40811"/>
                      </a:cubicBezTo>
                      <a:moveTo>
                        <a:pt x="106968" y="298114"/>
                      </a:moveTo>
                      <a:cubicBezTo>
                        <a:pt x="78506" y="317174"/>
                        <a:pt x="87655" y="354150"/>
                        <a:pt x="86511" y="382993"/>
                      </a:cubicBezTo>
                      <a:cubicBezTo>
                        <a:pt x="115354" y="382485"/>
                        <a:pt x="149153" y="385915"/>
                        <a:pt x="170373" y="361646"/>
                      </a:cubicBezTo>
                      <a:cubicBezTo>
                        <a:pt x="194642" y="340045"/>
                        <a:pt x="195278" y="306501"/>
                        <a:pt x="190449" y="276895"/>
                      </a:cubicBezTo>
                      <a:cubicBezTo>
                        <a:pt x="162495" y="282867"/>
                        <a:pt x="132762" y="285154"/>
                        <a:pt x="106968" y="298114"/>
                      </a:cubicBezTo>
                      <a:close/>
                    </a:path>
                  </a:pathLst>
                </a:custGeom>
                <a:solidFill>
                  <a:schemeClr val="bg1"/>
                </a:solidFill>
                <a:ln w="12706" cap="flat">
                  <a:noFill/>
                  <a:prstDash val="solid"/>
                  <a:miter/>
                </a:ln>
              </p:spPr>
              <p:txBody>
                <a:bodyPr rtlCol="0" anchor="ctr"/>
                <a:lstStyle/>
                <a:p>
                  <a:endParaRPr lang="zh-CN" altLang="en-US"/>
                </a:p>
              </p:txBody>
            </p:sp>
            <p:sp>
              <p:nvSpPr>
                <p:cNvPr id="138" name="任意多边形: 形状 137">
                  <a:extLst>
                    <a:ext uri="{FF2B5EF4-FFF2-40B4-BE49-F238E27FC236}">
                      <a16:creationId xmlns:a16="http://schemas.microsoft.com/office/drawing/2014/main" id="{97B88F00-A690-453F-900C-384E43DDFAF0}"/>
                    </a:ext>
                  </a:extLst>
                </p:cNvPr>
                <p:cNvSpPr/>
                <p:nvPr/>
              </p:nvSpPr>
              <p:spPr>
                <a:xfrm>
                  <a:off x="9766103" y="-1006664"/>
                  <a:ext cx="61684" cy="48031"/>
                </a:xfrm>
                <a:custGeom>
                  <a:avLst/>
                  <a:gdLst>
                    <a:gd name="connsiteX0" fmla="*/ 0 w 83226"/>
                    <a:gd name="connsiteY0" fmla="*/ 64040 h 72680"/>
                    <a:gd name="connsiteX1" fmla="*/ 10419 w 83226"/>
                    <a:gd name="connsiteY1" fmla="*/ 0 h 72680"/>
                    <a:gd name="connsiteX2" fmla="*/ 20457 w 83226"/>
                    <a:gd name="connsiteY2" fmla="*/ 51588 h 72680"/>
                    <a:gd name="connsiteX3" fmla="*/ 83226 w 83226"/>
                    <a:gd name="connsiteY3" fmla="*/ 61372 h 72680"/>
                    <a:gd name="connsiteX4" fmla="*/ 39898 w 83226"/>
                    <a:gd name="connsiteY4" fmla="*/ 72680 h 72680"/>
                    <a:gd name="connsiteX5" fmla="*/ 0 w 83226"/>
                    <a:gd name="connsiteY5" fmla="*/ 64040 h 7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26" h="72680">
                      <a:moveTo>
                        <a:pt x="0" y="64040"/>
                      </a:moveTo>
                      <a:cubicBezTo>
                        <a:pt x="2414" y="42439"/>
                        <a:pt x="5336" y="21093"/>
                        <a:pt x="10419" y="0"/>
                      </a:cubicBezTo>
                      <a:cubicBezTo>
                        <a:pt x="13469" y="17154"/>
                        <a:pt x="16899" y="34434"/>
                        <a:pt x="20457" y="51588"/>
                      </a:cubicBezTo>
                      <a:cubicBezTo>
                        <a:pt x="41296" y="54892"/>
                        <a:pt x="62134" y="58449"/>
                        <a:pt x="83226" y="61372"/>
                      </a:cubicBezTo>
                      <a:cubicBezTo>
                        <a:pt x="68614" y="64929"/>
                        <a:pt x="54129" y="68741"/>
                        <a:pt x="39898" y="72680"/>
                      </a:cubicBezTo>
                      <a:cubicBezTo>
                        <a:pt x="29860" y="70520"/>
                        <a:pt x="10038" y="66200"/>
                        <a:pt x="0" y="64040"/>
                      </a:cubicBezTo>
                      <a:close/>
                    </a:path>
                  </a:pathLst>
                </a:custGeom>
                <a:solidFill>
                  <a:schemeClr val="bg1"/>
                </a:solidFill>
                <a:ln w="12706" cap="flat">
                  <a:noFill/>
                  <a:prstDash val="solid"/>
                  <a:miter/>
                </a:ln>
              </p:spPr>
              <p:txBody>
                <a:bodyPr rtlCol="0" anchor="ctr"/>
                <a:lstStyle/>
                <a:p>
                  <a:endParaRPr lang="zh-CN" altLang="en-US"/>
                </a:p>
              </p:txBody>
            </p:sp>
          </p:grpSp>
          <p:grpSp>
            <p:nvGrpSpPr>
              <p:cNvPr id="124" name="组合 123">
                <a:extLst>
                  <a:ext uri="{FF2B5EF4-FFF2-40B4-BE49-F238E27FC236}">
                    <a16:creationId xmlns:a16="http://schemas.microsoft.com/office/drawing/2014/main" id="{C4D44FA2-BD81-415C-8059-788C9F51F723}"/>
                  </a:ext>
                </a:extLst>
              </p:cNvPr>
              <p:cNvGrpSpPr/>
              <p:nvPr userDrawn="1"/>
            </p:nvGrpSpPr>
            <p:grpSpPr>
              <a:xfrm>
                <a:off x="6291588" y="2076078"/>
                <a:ext cx="371595" cy="479029"/>
                <a:chOff x="9121098" y="-1268738"/>
                <a:chExt cx="371595" cy="479029"/>
              </a:xfrm>
            </p:grpSpPr>
            <p:sp>
              <p:nvSpPr>
                <p:cNvPr id="133" name="任意多边形: 形状 132">
                  <a:extLst>
                    <a:ext uri="{FF2B5EF4-FFF2-40B4-BE49-F238E27FC236}">
                      <a16:creationId xmlns:a16="http://schemas.microsoft.com/office/drawing/2014/main" id="{9F99F9D0-3F44-4877-987C-A06C3B79B291}"/>
                    </a:ext>
                  </a:extLst>
                </p:cNvPr>
                <p:cNvSpPr/>
                <p:nvPr/>
              </p:nvSpPr>
              <p:spPr>
                <a:xfrm>
                  <a:off x="9121098" y="-1268738"/>
                  <a:ext cx="292739" cy="479029"/>
                </a:xfrm>
                <a:custGeom>
                  <a:avLst/>
                  <a:gdLst>
                    <a:gd name="connsiteX0" fmla="*/ 178272 w 394973"/>
                    <a:gd name="connsiteY0" fmla="*/ 59847 h 724858"/>
                    <a:gd name="connsiteX1" fmla="*/ 209657 w 394973"/>
                    <a:gd name="connsiteY1" fmla="*/ 0 h 724858"/>
                    <a:gd name="connsiteX2" fmla="*/ 273570 w 394973"/>
                    <a:gd name="connsiteY2" fmla="*/ 44218 h 724858"/>
                    <a:gd name="connsiteX3" fmla="*/ 266200 w 394973"/>
                    <a:gd name="connsiteY3" fmla="*/ 275474 h 724858"/>
                    <a:gd name="connsiteX4" fmla="*/ 370012 w 394973"/>
                    <a:gd name="connsiteY4" fmla="*/ 269883 h 724858"/>
                    <a:gd name="connsiteX5" fmla="*/ 372553 w 394973"/>
                    <a:gd name="connsiteY5" fmla="*/ 357430 h 724858"/>
                    <a:gd name="connsiteX6" fmla="*/ 246125 w 394973"/>
                    <a:gd name="connsiteY6" fmla="*/ 395295 h 724858"/>
                    <a:gd name="connsiteX7" fmla="*/ 90599 w 394973"/>
                    <a:gd name="connsiteY7" fmla="*/ 713843 h 724858"/>
                    <a:gd name="connsiteX8" fmla="*/ 2 w 394973"/>
                    <a:gd name="connsiteY8" fmla="*/ 712064 h 724858"/>
                    <a:gd name="connsiteX9" fmla="*/ 35580 w 394973"/>
                    <a:gd name="connsiteY9" fmla="*/ 653106 h 724858"/>
                    <a:gd name="connsiteX10" fmla="*/ 116139 w 394973"/>
                    <a:gd name="connsiteY10" fmla="*/ 597071 h 724858"/>
                    <a:gd name="connsiteX11" fmla="*/ 170140 w 394973"/>
                    <a:gd name="connsiteY11" fmla="*/ 433286 h 724858"/>
                    <a:gd name="connsiteX12" fmla="*/ 47651 w 394973"/>
                    <a:gd name="connsiteY12" fmla="*/ 443070 h 724858"/>
                    <a:gd name="connsiteX13" fmla="*/ 39011 w 394973"/>
                    <a:gd name="connsiteY13" fmla="*/ 346121 h 724858"/>
                    <a:gd name="connsiteX14" fmla="*/ 180687 w 394973"/>
                    <a:gd name="connsiteY14" fmla="*/ 333161 h 724858"/>
                    <a:gd name="connsiteX15" fmla="*/ 178272 w 394973"/>
                    <a:gd name="connsiteY15" fmla="*/ 59847 h 7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3" h="724858">
                      <a:moveTo>
                        <a:pt x="178272" y="59847"/>
                      </a:moveTo>
                      <a:cubicBezTo>
                        <a:pt x="174079" y="33926"/>
                        <a:pt x="194282" y="17153"/>
                        <a:pt x="209657" y="0"/>
                      </a:cubicBezTo>
                      <a:cubicBezTo>
                        <a:pt x="232656" y="12071"/>
                        <a:pt x="254256" y="26683"/>
                        <a:pt x="273570" y="44218"/>
                      </a:cubicBezTo>
                      <a:cubicBezTo>
                        <a:pt x="275603" y="121473"/>
                        <a:pt x="256162" y="198346"/>
                        <a:pt x="266200" y="275474"/>
                      </a:cubicBezTo>
                      <a:cubicBezTo>
                        <a:pt x="298220" y="265054"/>
                        <a:pt x="339389" y="245487"/>
                        <a:pt x="370012" y="269883"/>
                      </a:cubicBezTo>
                      <a:cubicBezTo>
                        <a:pt x="397330" y="289323"/>
                        <a:pt x="407749" y="341038"/>
                        <a:pt x="372553" y="357430"/>
                      </a:cubicBezTo>
                      <a:cubicBezTo>
                        <a:pt x="328970" y="365308"/>
                        <a:pt x="275476" y="353618"/>
                        <a:pt x="246125" y="395295"/>
                      </a:cubicBezTo>
                      <a:cubicBezTo>
                        <a:pt x="249682" y="516640"/>
                        <a:pt x="202542" y="653233"/>
                        <a:pt x="90599" y="713843"/>
                      </a:cubicBezTo>
                      <a:cubicBezTo>
                        <a:pt x="62137" y="733411"/>
                        <a:pt x="29227" y="723118"/>
                        <a:pt x="2" y="712064"/>
                      </a:cubicBezTo>
                      <a:cubicBezTo>
                        <a:pt x="-125" y="688176"/>
                        <a:pt x="4958" y="653106"/>
                        <a:pt x="35580" y="653106"/>
                      </a:cubicBezTo>
                      <a:cubicBezTo>
                        <a:pt x="73191" y="654758"/>
                        <a:pt x="95935" y="624009"/>
                        <a:pt x="116139" y="597071"/>
                      </a:cubicBezTo>
                      <a:cubicBezTo>
                        <a:pt x="148921" y="548914"/>
                        <a:pt x="174333" y="493006"/>
                        <a:pt x="170140" y="433286"/>
                      </a:cubicBezTo>
                      <a:cubicBezTo>
                        <a:pt x="130878" y="445866"/>
                        <a:pt x="88058" y="457429"/>
                        <a:pt x="47651" y="443070"/>
                      </a:cubicBezTo>
                      <a:cubicBezTo>
                        <a:pt x="13471" y="422359"/>
                        <a:pt x="24526" y="375854"/>
                        <a:pt x="39011" y="346121"/>
                      </a:cubicBezTo>
                      <a:cubicBezTo>
                        <a:pt x="86279" y="345740"/>
                        <a:pt x="136342" y="354761"/>
                        <a:pt x="180687" y="333161"/>
                      </a:cubicBezTo>
                      <a:cubicBezTo>
                        <a:pt x="184626" y="242056"/>
                        <a:pt x="180305" y="150951"/>
                        <a:pt x="178272" y="59847"/>
                      </a:cubicBezTo>
                      <a:close/>
                    </a:path>
                  </a:pathLst>
                </a:custGeom>
                <a:solidFill>
                  <a:schemeClr val="bg1"/>
                </a:solidFill>
                <a:ln w="12706" cap="flat">
                  <a:noFill/>
                  <a:prstDash val="solid"/>
                  <a:miter/>
                </a:ln>
              </p:spPr>
              <p:txBody>
                <a:bodyPr rtlCol="0" anchor="ctr"/>
                <a:lstStyle/>
                <a:p>
                  <a:endParaRPr lang="zh-CN" altLang="en-US"/>
                </a:p>
              </p:txBody>
            </p:sp>
            <p:sp>
              <p:nvSpPr>
                <p:cNvPr id="134" name="任意多边形: 形状 133">
                  <a:extLst>
                    <a:ext uri="{FF2B5EF4-FFF2-40B4-BE49-F238E27FC236}">
                      <a16:creationId xmlns:a16="http://schemas.microsoft.com/office/drawing/2014/main" id="{CA971998-A82D-49F0-B2A7-FFCD33D5F2AA}"/>
                    </a:ext>
                  </a:extLst>
                </p:cNvPr>
                <p:cNvSpPr/>
                <p:nvPr/>
              </p:nvSpPr>
              <p:spPr>
                <a:xfrm>
                  <a:off x="9358891" y="-922861"/>
                  <a:ext cx="133802" cy="127644"/>
                </a:xfrm>
                <a:custGeom>
                  <a:avLst/>
                  <a:gdLst>
                    <a:gd name="connsiteX0" fmla="*/ 0 w 180530"/>
                    <a:gd name="connsiteY0" fmla="*/ 0 h 193149"/>
                    <a:gd name="connsiteX1" fmla="*/ 66582 w 180530"/>
                    <a:gd name="connsiteY1" fmla="*/ 10800 h 193149"/>
                    <a:gd name="connsiteX2" fmla="*/ 165183 w 180530"/>
                    <a:gd name="connsiteY2" fmla="*/ 99618 h 193149"/>
                    <a:gd name="connsiteX3" fmla="*/ 130113 w 180530"/>
                    <a:gd name="connsiteY3" fmla="*/ 189325 h 193149"/>
                    <a:gd name="connsiteX4" fmla="*/ 5718 w 180530"/>
                    <a:gd name="connsiteY4" fmla="*/ 65057 h 193149"/>
                    <a:gd name="connsiteX5" fmla="*/ 10674 w 180530"/>
                    <a:gd name="connsiteY5" fmla="*/ 57052 h 193149"/>
                    <a:gd name="connsiteX6" fmla="*/ 32529 w 180530"/>
                    <a:gd name="connsiteY6" fmla="*/ 6989 h 193149"/>
                    <a:gd name="connsiteX7" fmla="*/ 3939 w 180530"/>
                    <a:gd name="connsiteY7" fmla="*/ 53240 h 193149"/>
                    <a:gd name="connsiteX8" fmla="*/ 0 w 180530"/>
                    <a:gd name="connsiteY8" fmla="*/ 0 h 19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30" h="193149">
                      <a:moveTo>
                        <a:pt x="0" y="0"/>
                      </a:moveTo>
                      <a:cubicBezTo>
                        <a:pt x="22109" y="2033"/>
                        <a:pt x="48157" y="-5082"/>
                        <a:pt x="66582" y="10800"/>
                      </a:cubicBezTo>
                      <a:cubicBezTo>
                        <a:pt x="101270" y="38246"/>
                        <a:pt x="134433" y="67852"/>
                        <a:pt x="165183" y="99618"/>
                      </a:cubicBezTo>
                      <a:cubicBezTo>
                        <a:pt x="190341" y="129986"/>
                        <a:pt x="188435" y="211688"/>
                        <a:pt x="130113" y="189325"/>
                      </a:cubicBezTo>
                      <a:cubicBezTo>
                        <a:pt x="75349" y="162514"/>
                        <a:pt x="56543" y="97077"/>
                        <a:pt x="5718" y="65057"/>
                      </a:cubicBezTo>
                      <a:lnTo>
                        <a:pt x="10674" y="57052"/>
                      </a:lnTo>
                      <a:cubicBezTo>
                        <a:pt x="18933" y="41550"/>
                        <a:pt x="37357" y="25921"/>
                        <a:pt x="32529" y="6989"/>
                      </a:cubicBezTo>
                      <a:cubicBezTo>
                        <a:pt x="6734" y="-4828"/>
                        <a:pt x="1525" y="35705"/>
                        <a:pt x="3939" y="53240"/>
                      </a:cubicBezTo>
                      <a:cubicBezTo>
                        <a:pt x="-2287" y="36213"/>
                        <a:pt x="1144" y="17662"/>
                        <a:pt x="0" y="0"/>
                      </a:cubicBezTo>
                      <a:close/>
                    </a:path>
                  </a:pathLst>
                </a:custGeom>
                <a:solidFill>
                  <a:schemeClr val="bg1"/>
                </a:solidFill>
                <a:ln w="12706" cap="flat">
                  <a:noFill/>
                  <a:prstDash val="solid"/>
                  <a:miter/>
                </a:ln>
              </p:spPr>
              <p:txBody>
                <a:bodyPr rtlCol="0" anchor="ctr"/>
                <a:lstStyle/>
                <a:p>
                  <a:endParaRPr lang="zh-CN" altLang="en-US"/>
                </a:p>
              </p:txBody>
            </p:sp>
            <p:sp>
              <p:nvSpPr>
                <p:cNvPr id="135" name="任意多边形: 形状 134">
                  <a:extLst>
                    <a:ext uri="{FF2B5EF4-FFF2-40B4-BE49-F238E27FC236}">
                      <a16:creationId xmlns:a16="http://schemas.microsoft.com/office/drawing/2014/main" id="{6F7D4733-3B54-43A4-A50F-385EED0600EE}"/>
                    </a:ext>
                  </a:extLst>
                </p:cNvPr>
                <p:cNvSpPr/>
                <p:nvPr/>
              </p:nvSpPr>
              <p:spPr>
                <a:xfrm>
                  <a:off x="9361418" y="-919646"/>
                  <a:ext cx="22170" cy="34488"/>
                </a:xfrm>
                <a:custGeom>
                  <a:avLst/>
                  <a:gdLst>
                    <a:gd name="connsiteX0" fmla="*/ 530 w 29913"/>
                    <a:gd name="connsiteY0" fmla="*/ 48376 h 52187"/>
                    <a:gd name="connsiteX1" fmla="*/ 29119 w 29913"/>
                    <a:gd name="connsiteY1" fmla="*/ 2125 h 52187"/>
                    <a:gd name="connsiteX2" fmla="*/ 7265 w 29913"/>
                    <a:gd name="connsiteY2" fmla="*/ 52188 h 52187"/>
                    <a:gd name="connsiteX3" fmla="*/ 530 w 29913"/>
                    <a:gd name="connsiteY3" fmla="*/ 48376 h 52187"/>
                  </a:gdLst>
                  <a:ahLst/>
                  <a:cxnLst>
                    <a:cxn ang="0">
                      <a:pos x="connsiteX0" y="connsiteY0"/>
                    </a:cxn>
                    <a:cxn ang="0">
                      <a:pos x="connsiteX1" y="connsiteY1"/>
                    </a:cxn>
                    <a:cxn ang="0">
                      <a:pos x="connsiteX2" y="connsiteY2"/>
                    </a:cxn>
                    <a:cxn ang="0">
                      <a:pos x="connsiteX3" y="connsiteY3"/>
                    </a:cxn>
                  </a:cxnLst>
                  <a:rect l="l" t="t" r="r" b="b"/>
                  <a:pathLst>
                    <a:path w="29913" h="52187">
                      <a:moveTo>
                        <a:pt x="530" y="48376"/>
                      </a:moveTo>
                      <a:cubicBezTo>
                        <a:pt x="-1884" y="30841"/>
                        <a:pt x="3325" y="-9692"/>
                        <a:pt x="29119" y="2125"/>
                      </a:cubicBezTo>
                      <a:cubicBezTo>
                        <a:pt x="33948" y="21057"/>
                        <a:pt x="15524" y="36686"/>
                        <a:pt x="7265" y="52188"/>
                      </a:cubicBezTo>
                      <a:lnTo>
                        <a:pt x="530" y="48376"/>
                      </a:lnTo>
                      <a:close/>
                    </a:path>
                  </a:pathLst>
                </a:custGeom>
                <a:solidFill>
                  <a:schemeClr val="bg1"/>
                </a:solidFill>
                <a:ln w="12706" cap="flat">
                  <a:noFill/>
                  <a:prstDash val="solid"/>
                  <a:miter/>
                </a:ln>
              </p:spPr>
              <p:txBody>
                <a:bodyPr rtlCol="0" anchor="ctr"/>
                <a:lstStyle/>
                <a:p>
                  <a:endParaRPr lang="zh-CN" altLang="en-US"/>
                </a:p>
              </p:txBody>
            </p:sp>
          </p:grpSp>
          <p:grpSp>
            <p:nvGrpSpPr>
              <p:cNvPr id="125" name="组合 124">
                <a:extLst>
                  <a:ext uri="{FF2B5EF4-FFF2-40B4-BE49-F238E27FC236}">
                    <a16:creationId xmlns:a16="http://schemas.microsoft.com/office/drawing/2014/main" id="{BF18571C-07CE-4B02-B33E-6C42228445DC}"/>
                  </a:ext>
                </a:extLst>
              </p:cNvPr>
              <p:cNvGrpSpPr/>
              <p:nvPr userDrawn="1"/>
            </p:nvGrpSpPr>
            <p:grpSpPr>
              <a:xfrm>
                <a:off x="5646239" y="2043677"/>
                <a:ext cx="482720" cy="537319"/>
                <a:chOff x="8342389" y="-1301139"/>
                <a:chExt cx="482720" cy="537319"/>
              </a:xfrm>
            </p:grpSpPr>
            <p:sp>
              <p:nvSpPr>
                <p:cNvPr id="126" name="任意多边形: 形状 125">
                  <a:extLst>
                    <a:ext uri="{FF2B5EF4-FFF2-40B4-BE49-F238E27FC236}">
                      <a16:creationId xmlns:a16="http://schemas.microsoft.com/office/drawing/2014/main" id="{FCBC0B07-2B5B-4405-9AEC-ACA2367BBD6D}"/>
                    </a:ext>
                  </a:extLst>
                </p:cNvPr>
                <p:cNvSpPr/>
                <p:nvPr/>
              </p:nvSpPr>
              <p:spPr>
                <a:xfrm>
                  <a:off x="8548408" y="-1301139"/>
                  <a:ext cx="181381" cy="230272"/>
                </a:xfrm>
                <a:custGeom>
                  <a:avLst/>
                  <a:gdLst>
                    <a:gd name="connsiteX0" fmla="*/ 76387 w 244725"/>
                    <a:gd name="connsiteY0" fmla="*/ 43439 h 348443"/>
                    <a:gd name="connsiteX1" fmla="*/ 166093 w 244725"/>
                    <a:gd name="connsiteY1" fmla="*/ 618 h 348443"/>
                    <a:gd name="connsiteX2" fmla="*/ 43350 w 244725"/>
                    <a:gd name="connsiteY2" fmla="*/ 286638 h 348443"/>
                    <a:gd name="connsiteX3" fmla="*/ 244237 w 244725"/>
                    <a:gd name="connsiteY3" fmla="*/ 203793 h 348443"/>
                    <a:gd name="connsiteX4" fmla="*/ 219841 w 244725"/>
                    <a:gd name="connsiteY4" fmla="*/ 269485 h 348443"/>
                    <a:gd name="connsiteX5" fmla="*/ 196335 w 244725"/>
                    <a:gd name="connsiteY5" fmla="*/ 289815 h 348443"/>
                    <a:gd name="connsiteX6" fmla="*/ 165331 w 244725"/>
                    <a:gd name="connsiteY6" fmla="*/ 292864 h 348443"/>
                    <a:gd name="connsiteX7" fmla="*/ 154277 w 244725"/>
                    <a:gd name="connsiteY7" fmla="*/ 266689 h 348443"/>
                    <a:gd name="connsiteX8" fmla="*/ 147796 w 244725"/>
                    <a:gd name="connsiteY8" fmla="*/ 272407 h 348443"/>
                    <a:gd name="connsiteX9" fmla="*/ 276 w 244725"/>
                    <a:gd name="connsiteY9" fmla="*/ 346231 h 348443"/>
                    <a:gd name="connsiteX10" fmla="*/ 68636 w 244725"/>
                    <a:gd name="connsiteY10" fmla="*/ 122599 h 348443"/>
                    <a:gd name="connsiteX11" fmla="*/ 76387 w 244725"/>
                    <a:gd name="connsiteY11" fmla="*/ 43439 h 34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725" h="348443">
                      <a:moveTo>
                        <a:pt x="76387" y="43439"/>
                      </a:moveTo>
                      <a:cubicBezTo>
                        <a:pt x="100910" y="18788"/>
                        <a:pt x="128737" y="-4083"/>
                        <a:pt x="166093" y="618"/>
                      </a:cubicBezTo>
                      <a:cubicBezTo>
                        <a:pt x="180706" y="113451"/>
                        <a:pt x="81215" y="190070"/>
                        <a:pt x="43350" y="286638"/>
                      </a:cubicBezTo>
                      <a:cubicBezTo>
                        <a:pt x="107390" y="252585"/>
                        <a:pt x="166347" y="197440"/>
                        <a:pt x="244237" y="203793"/>
                      </a:cubicBezTo>
                      <a:cubicBezTo>
                        <a:pt x="245508" y="229333"/>
                        <a:pt x="246271" y="256524"/>
                        <a:pt x="219841" y="269485"/>
                      </a:cubicBezTo>
                      <a:cubicBezTo>
                        <a:pt x="213996" y="274567"/>
                        <a:pt x="202179" y="284732"/>
                        <a:pt x="196335" y="289815"/>
                      </a:cubicBezTo>
                      <a:cubicBezTo>
                        <a:pt x="185915" y="290831"/>
                        <a:pt x="175623" y="291848"/>
                        <a:pt x="165331" y="292864"/>
                      </a:cubicBezTo>
                      <a:cubicBezTo>
                        <a:pt x="162536" y="286384"/>
                        <a:pt x="157072" y="273297"/>
                        <a:pt x="154277" y="266689"/>
                      </a:cubicBezTo>
                      <a:cubicBezTo>
                        <a:pt x="152625" y="268214"/>
                        <a:pt x="149321" y="271010"/>
                        <a:pt x="147796" y="272407"/>
                      </a:cubicBezTo>
                      <a:cubicBezTo>
                        <a:pt x="103451" y="305698"/>
                        <a:pt x="62918" y="360081"/>
                        <a:pt x="276" y="346231"/>
                      </a:cubicBezTo>
                      <a:cubicBezTo>
                        <a:pt x="-3409" y="266054"/>
                        <a:pt x="30390" y="190959"/>
                        <a:pt x="68636" y="122599"/>
                      </a:cubicBezTo>
                      <a:cubicBezTo>
                        <a:pt x="83629" y="98838"/>
                        <a:pt x="76259" y="69741"/>
                        <a:pt x="76387" y="43439"/>
                      </a:cubicBezTo>
                      <a:close/>
                    </a:path>
                  </a:pathLst>
                </a:custGeom>
                <a:solidFill>
                  <a:schemeClr val="bg1"/>
                </a:solidFill>
                <a:ln w="12706" cap="flat">
                  <a:noFill/>
                  <a:prstDash val="solid"/>
                  <a:miter/>
                </a:ln>
              </p:spPr>
              <p:txBody>
                <a:bodyPr rtlCol="0" anchor="ctr"/>
                <a:lstStyle/>
                <a:p>
                  <a:endParaRPr lang="zh-CN" altLang="en-US"/>
                </a:p>
              </p:txBody>
            </p:sp>
            <p:sp>
              <p:nvSpPr>
                <p:cNvPr id="127" name="任意多边形: 形状 126">
                  <a:extLst>
                    <a:ext uri="{FF2B5EF4-FFF2-40B4-BE49-F238E27FC236}">
                      <a16:creationId xmlns:a16="http://schemas.microsoft.com/office/drawing/2014/main" id="{73D4E481-5499-4007-B3AE-4EFEF2E73BF1}"/>
                    </a:ext>
                  </a:extLst>
                </p:cNvPr>
                <p:cNvSpPr/>
                <p:nvPr/>
              </p:nvSpPr>
              <p:spPr>
                <a:xfrm>
                  <a:off x="8348739" y="-1183339"/>
                  <a:ext cx="98605" cy="91864"/>
                </a:xfrm>
                <a:custGeom>
                  <a:avLst/>
                  <a:gdLst>
                    <a:gd name="connsiteX0" fmla="*/ 33591 w 133041"/>
                    <a:gd name="connsiteY0" fmla="*/ 0 h 139007"/>
                    <a:gd name="connsiteX1" fmla="*/ 115928 w 133041"/>
                    <a:gd name="connsiteY1" fmla="*/ 39644 h 139007"/>
                    <a:gd name="connsiteX2" fmla="*/ 115801 w 133041"/>
                    <a:gd name="connsiteY2" fmla="*/ 137483 h 139007"/>
                    <a:gd name="connsiteX3" fmla="*/ 56336 w 133041"/>
                    <a:gd name="connsiteY3" fmla="*/ 139008 h 139007"/>
                    <a:gd name="connsiteX4" fmla="*/ 4494 w 133041"/>
                    <a:gd name="connsiteY4" fmla="*/ 17662 h 139007"/>
                    <a:gd name="connsiteX5" fmla="*/ 41469 w 133041"/>
                    <a:gd name="connsiteY5" fmla="*/ 17408 h 139007"/>
                    <a:gd name="connsiteX6" fmla="*/ 33591 w 133041"/>
                    <a:gd name="connsiteY6" fmla="*/ 0 h 13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41" h="139007">
                      <a:moveTo>
                        <a:pt x="33591" y="0"/>
                      </a:moveTo>
                      <a:cubicBezTo>
                        <a:pt x="54811" y="25032"/>
                        <a:pt x="95979" y="12706"/>
                        <a:pt x="115928" y="39644"/>
                      </a:cubicBezTo>
                      <a:cubicBezTo>
                        <a:pt x="142357" y="66835"/>
                        <a:pt x="134861" y="108512"/>
                        <a:pt x="115801" y="137483"/>
                      </a:cubicBezTo>
                      <a:cubicBezTo>
                        <a:pt x="95852" y="137864"/>
                        <a:pt x="76030" y="138372"/>
                        <a:pt x="56336" y="139008"/>
                      </a:cubicBezTo>
                      <a:cubicBezTo>
                        <a:pt x="20758" y="108131"/>
                        <a:pt x="-12279" y="68106"/>
                        <a:pt x="4494" y="17662"/>
                      </a:cubicBezTo>
                      <a:cubicBezTo>
                        <a:pt x="13642" y="17662"/>
                        <a:pt x="32194" y="17535"/>
                        <a:pt x="41469" y="17408"/>
                      </a:cubicBezTo>
                      <a:lnTo>
                        <a:pt x="33591" y="0"/>
                      </a:lnTo>
                      <a:close/>
                    </a:path>
                  </a:pathLst>
                </a:custGeom>
                <a:solidFill>
                  <a:schemeClr val="bg1"/>
                </a:solidFill>
                <a:ln w="12706" cap="flat">
                  <a:noFill/>
                  <a:prstDash val="solid"/>
                  <a:miter/>
                </a:ln>
              </p:spPr>
              <p:txBody>
                <a:bodyPr rtlCol="0" anchor="ctr"/>
                <a:lstStyle/>
                <a:p>
                  <a:endParaRPr lang="zh-CN" altLang="en-US"/>
                </a:p>
              </p:txBody>
            </p:sp>
            <p:sp>
              <p:nvSpPr>
                <p:cNvPr id="128" name="任意多边形: 形状 127">
                  <a:extLst>
                    <a:ext uri="{FF2B5EF4-FFF2-40B4-BE49-F238E27FC236}">
                      <a16:creationId xmlns:a16="http://schemas.microsoft.com/office/drawing/2014/main" id="{D54BBC5F-B30A-42CD-A197-D206255769DB}"/>
                    </a:ext>
                  </a:extLst>
                </p:cNvPr>
                <p:cNvSpPr/>
                <p:nvPr/>
              </p:nvSpPr>
              <p:spPr>
                <a:xfrm>
                  <a:off x="8586753" y="-1124895"/>
                  <a:ext cx="107171" cy="148545"/>
                </a:xfrm>
                <a:custGeom>
                  <a:avLst/>
                  <a:gdLst>
                    <a:gd name="connsiteX0" fmla="*/ 96060 w 144598"/>
                    <a:gd name="connsiteY0" fmla="*/ 5718 h 224775"/>
                    <a:gd name="connsiteX1" fmla="*/ 102540 w 144598"/>
                    <a:gd name="connsiteY1" fmla="*/ 0 h 224775"/>
                    <a:gd name="connsiteX2" fmla="*/ 113595 w 144598"/>
                    <a:gd name="connsiteY2" fmla="*/ 26175 h 224775"/>
                    <a:gd name="connsiteX3" fmla="*/ 144598 w 144598"/>
                    <a:gd name="connsiteY3" fmla="*/ 23126 h 224775"/>
                    <a:gd name="connsiteX4" fmla="*/ 30495 w 144598"/>
                    <a:gd name="connsiteY4" fmla="*/ 224775 h 224775"/>
                    <a:gd name="connsiteX5" fmla="*/ 0 w 144598"/>
                    <a:gd name="connsiteY5" fmla="*/ 180684 h 224775"/>
                    <a:gd name="connsiteX6" fmla="*/ 96060 w 144598"/>
                    <a:gd name="connsiteY6" fmla="*/ 5718 h 22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98" h="224775">
                      <a:moveTo>
                        <a:pt x="96060" y="5718"/>
                      </a:moveTo>
                      <a:cubicBezTo>
                        <a:pt x="97585" y="4320"/>
                        <a:pt x="100888" y="1525"/>
                        <a:pt x="102540" y="0"/>
                      </a:cubicBezTo>
                      <a:cubicBezTo>
                        <a:pt x="105336" y="6607"/>
                        <a:pt x="110799" y="19695"/>
                        <a:pt x="113595" y="26175"/>
                      </a:cubicBezTo>
                      <a:cubicBezTo>
                        <a:pt x="123887" y="25159"/>
                        <a:pt x="134179" y="24142"/>
                        <a:pt x="144598" y="23126"/>
                      </a:cubicBezTo>
                      <a:cubicBezTo>
                        <a:pt x="87674" y="77000"/>
                        <a:pt x="47268" y="148156"/>
                        <a:pt x="30495" y="224775"/>
                      </a:cubicBezTo>
                      <a:cubicBezTo>
                        <a:pt x="19822" y="210417"/>
                        <a:pt x="9911" y="195424"/>
                        <a:pt x="0" y="180684"/>
                      </a:cubicBezTo>
                      <a:cubicBezTo>
                        <a:pt x="25794" y="118931"/>
                        <a:pt x="68741" y="66581"/>
                        <a:pt x="96060" y="5718"/>
                      </a:cubicBezTo>
                      <a:close/>
                    </a:path>
                  </a:pathLst>
                </a:custGeom>
                <a:solidFill>
                  <a:schemeClr val="bg1"/>
                </a:solidFill>
                <a:ln w="12706" cap="flat">
                  <a:noFill/>
                  <a:prstDash val="solid"/>
                  <a:miter/>
                </a:ln>
              </p:spPr>
              <p:txBody>
                <a:bodyPr rtlCol="0" anchor="ctr"/>
                <a:lstStyle/>
                <a:p>
                  <a:endParaRPr lang="zh-CN" altLang="en-US"/>
                </a:p>
              </p:txBody>
            </p:sp>
            <p:sp>
              <p:nvSpPr>
                <p:cNvPr id="129" name="任意多边形: 形状 128">
                  <a:extLst>
                    <a:ext uri="{FF2B5EF4-FFF2-40B4-BE49-F238E27FC236}">
                      <a16:creationId xmlns:a16="http://schemas.microsoft.com/office/drawing/2014/main" id="{D3115A5E-3DA0-413D-8C85-586229F877E2}"/>
                    </a:ext>
                  </a:extLst>
                </p:cNvPr>
                <p:cNvSpPr/>
                <p:nvPr/>
              </p:nvSpPr>
              <p:spPr>
                <a:xfrm>
                  <a:off x="8508927" y="-1074606"/>
                  <a:ext cx="316182" cy="310786"/>
                </a:xfrm>
                <a:custGeom>
                  <a:avLst/>
                  <a:gdLst>
                    <a:gd name="connsiteX0" fmla="*/ 228130 w 426603"/>
                    <a:gd name="connsiteY0" fmla="*/ 1539 h 470275"/>
                    <a:gd name="connsiteX1" fmla="*/ 285181 w 426603"/>
                    <a:gd name="connsiteY1" fmla="*/ 14 h 470275"/>
                    <a:gd name="connsiteX2" fmla="*/ 306147 w 426603"/>
                    <a:gd name="connsiteY2" fmla="*/ 19709 h 470275"/>
                    <a:gd name="connsiteX3" fmla="*/ 309705 w 426603"/>
                    <a:gd name="connsiteY3" fmla="*/ 107510 h 470275"/>
                    <a:gd name="connsiteX4" fmla="*/ 340327 w 426603"/>
                    <a:gd name="connsiteY4" fmla="*/ 104841 h 470275"/>
                    <a:gd name="connsiteX5" fmla="*/ 402970 w 426603"/>
                    <a:gd name="connsiteY5" fmla="*/ 108145 h 470275"/>
                    <a:gd name="connsiteX6" fmla="*/ 426603 w 426603"/>
                    <a:gd name="connsiteY6" fmla="*/ 113228 h 470275"/>
                    <a:gd name="connsiteX7" fmla="*/ 422283 w 426603"/>
                    <a:gd name="connsiteY7" fmla="*/ 155031 h 470275"/>
                    <a:gd name="connsiteX8" fmla="*/ 282640 w 426603"/>
                    <a:gd name="connsiteY8" fmla="*/ 154523 h 470275"/>
                    <a:gd name="connsiteX9" fmla="*/ 281751 w 426603"/>
                    <a:gd name="connsiteY9" fmla="*/ 210304 h 470275"/>
                    <a:gd name="connsiteX10" fmla="*/ 305003 w 426603"/>
                    <a:gd name="connsiteY10" fmla="*/ 274852 h 470275"/>
                    <a:gd name="connsiteX11" fmla="*/ 259769 w 426603"/>
                    <a:gd name="connsiteY11" fmla="*/ 377138 h 470275"/>
                    <a:gd name="connsiteX12" fmla="*/ 213263 w 426603"/>
                    <a:gd name="connsiteY12" fmla="*/ 469895 h 470275"/>
                    <a:gd name="connsiteX13" fmla="*/ 159261 w 426603"/>
                    <a:gd name="connsiteY13" fmla="*/ 470276 h 470275"/>
                    <a:gd name="connsiteX14" fmla="*/ 146555 w 426603"/>
                    <a:gd name="connsiteY14" fmla="*/ 395435 h 470275"/>
                    <a:gd name="connsiteX15" fmla="*/ 180990 w 426603"/>
                    <a:gd name="connsiteY15" fmla="*/ 382094 h 470275"/>
                    <a:gd name="connsiteX16" fmla="*/ 208562 w 426603"/>
                    <a:gd name="connsiteY16" fmla="*/ 303950 h 470275"/>
                    <a:gd name="connsiteX17" fmla="*/ 108055 w 426603"/>
                    <a:gd name="connsiteY17" fmla="*/ 308778 h 470275"/>
                    <a:gd name="connsiteX18" fmla="*/ 63456 w 426603"/>
                    <a:gd name="connsiteY18" fmla="*/ 221485 h 470275"/>
                    <a:gd name="connsiteX19" fmla="*/ 6912 w 426603"/>
                    <a:gd name="connsiteY19" fmla="*/ 157954 h 470275"/>
                    <a:gd name="connsiteX20" fmla="*/ 87852 w 426603"/>
                    <a:gd name="connsiteY20" fmla="*/ 152871 h 470275"/>
                    <a:gd name="connsiteX21" fmla="*/ 105005 w 426603"/>
                    <a:gd name="connsiteY21" fmla="*/ 104587 h 470275"/>
                    <a:gd name="connsiteX22" fmla="*/ 135501 w 426603"/>
                    <a:gd name="connsiteY22" fmla="*/ 148678 h 470275"/>
                    <a:gd name="connsiteX23" fmla="*/ 164090 w 426603"/>
                    <a:gd name="connsiteY23" fmla="*/ 157319 h 470275"/>
                    <a:gd name="connsiteX24" fmla="*/ 185691 w 426603"/>
                    <a:gd name="connsiteY24" fmla="*/ 82986 h 470275"/>
                    <a:gd name="connsiteX25" fmla="*/ 235754 w 426603"/>
                    <a:gd name="connsiteY25" fmla="*/ 62148 h 470275"/>
                    <a:gd name="connsiteX26" fmla="*/ 228130 w 426603"/>
                    <a:gd name="connsiteY26" fmla="*/ 1539 h 470275"/>
                    <a:gd name="connsiteX27" fmla="*/ 131943 w 426603"/>
                    <a:gd name="connsiteY27" fmla="*/ 194548 h 470275"/>
                    <a:gd name="connsiteX28" fmla="*/ 127496 w 426603"/>
                    <a:gd name="connsiteY28" fmla="*/ 232413 h 470275"/>
                    <a:gd name="connsiteX29" fmla="*/ 173493 w 426603"/>
                    <a:gd name="connsiteY29" fmla="*/ 234827 h 470275"/>
                    <a:gd name="connsiteX30" fmla="*/ 202209 w 426603"/>
                    <a:gd name="connsiteY30" fmla="*/ 241180 h 470275"/>
                    <a:gd name="connsiteX31" fmla="*/ 227495 w 426603"/>
                    <a:gd name="connsiteY31" fmla="*/ 238639 h 470275"/>
                    <a:gd name="connsiteX32" fmla="*/ 230036 w 426603"/>
                    <a:gd name="connsiteY32" fmla="*/ 187687 h 470275"/>
                    <a:gd name="connsiteX33" fmla="*/ 176669 w 426603"/>
                    <a:gd name="connsiteY33" fmla="*/ 209414 h 470275"/>
                    <a:gd name="connsiteX34" fmla="*/ 153417 w 426603"/>
                    <a:gd name="connsiteY34" fmla="*/ 193023 h 470275"/>
                    <a:gd name="connsiteX35" fmla="*/ 131943 w 426603"/>
                    <a:gd name="connsiteY35" fmla="*/ 194548 h 470275"/>
                    <a:gd name="connsiteX36" fmla="*/ 159007 w 426603"/>
                    <a:gd name="connsiteY36" fmla="*/ 467735 h 470275"/>
                    <a:gd name="connsiteX37" fmla="*/ 217330 w 426603"/>
                    <a:gd name="connsiteY37" fmla="*/ 462779 h 470275"/>
                    <a:gd name="connsiteX38" fmla="*/ 179465 w 426603"/>
                    <a:gd name="connsiteY38" fmla="*/ 443338 h 470275"/>
                    <a:gd name="connsiteX39" fmla="*/ 173493 w 426603"/>
                    <a:gd name="connsiteY39" fmla="*/ 391751 h 470275"/>
                    <a:gd name="connsiteX40" fmla="*/ 159007 w 426603"/>
                    <a:gd name="connsiteY40" fmla="*/ 467735 h 47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26603" h="470275">
                      <a:moveTo>
                        <a:pt x="228130" y="1539"/>
                      </a:moveTo>
                      <a:cubicBezTo>
                        <a:pt x="247062" y="649"/>
                        <a:pt x="266122" y="-113"/>
                        <a:pt x="285181" y="14"/>
                      </a:cubicBezTo>
                      <a:cubicBezTo>
                        <a:pt x="297507" y="1539"/>
                        <a:pt x="304495" y="8146"/>
                        <a:pt x="306147" y="19709"/>
                      </a:cubicBezTo>
                      <a:cubicBezTo>
                        <a:pt x="308434" y="48933"/>
                        <a:pt x="308943" y="78285"/>
                        <a:pt x="309705" y="107510"/>
                      </a:cubicBezTo>
                      <a:cubicBezTo>
                        <a:pt x="317456" y="106874"/>
                        <a:pt x="332703" y="105604"/>
                        <a:pt x="340327" y="104841"/>
                      </a:cubicBezTo>
                      <a:cubicBezTo>
                        <a:pt x="360912" y="109034"/>
                        <a:pt x="382004" y="110559"/>
                        <a:pt x="402970" y="108145"/>
                      </a:cubicBezTo>
                      <a:cubicBezTo>
                        <a:pt x="408814" y="109416"/>
                        <a:pt x="420631" y="111957"/>
                        <a:pt x="426603" y="113228"/>
                      </a:cubicBezTo>
                      <a:cubicBezTo>
                        <a:pt x="424951" y="127077"/>
                        <a:pt x="423554" y="141054"/>
                        <a:pt x="422283" y="155031"/>
                      </a:cubicBezTo>
                      <a:cubicBezTo>
                        <a:pt x="376413" y="169008"/>
                        <a:pt x="329272" y="151092"/>
                        <a:pt x="282640" y="154523"/>
                      </a:cubicBezTo>
                      <a:cubicBezTo>
                        <a:pt x="282132" y="173074"/>
                        <a:pt x="281878" y="191753"/>
                        <a:pt x="281751" y="210304"/>
                      </a:cubicBezTo>
                      <a:cubicBezTo>
                        <a:pt x="294711" y="229618"/>
                        <a:pt x="305130" y="250964"/>
                        <a:pt x="305003" y="274852"/>
                      </a:cubicBezTo>
                      <a:cubicBezTo>
                        <a:pt x="274889" y="300900"/>
                        <a:pt x="272221" y="341815"/>
                        <a:pt x="259769" y="377138"/>
                      </a:cubicBezTo>
                      <a:cubicBezTo>
                        <a:pt x="249604" y="410429"/>
                        <a:pt x="230671" y="439908"/>
                        <a:pt x="213263" y="469895"/>
                      </a:cubicBezTo>
                      <a:cubicBezTo>
                        <a:pt x="195221" y="470022"/>
                        <a:pt x="177305" y="470149"/>
                        <a:pt x="159261" y="470276"/>
                      </a:cubicBezTo>
                      <a:cubicBezTo>
                        <a:pt x="155322" y="445244"/>
                        <a:pt x="151002" y="420340"/>
                        <a:pt x="146555" y="395435"/>
                      </a:cubicBezTo>
                      <a:cubicBezTo>
                        <a:pt x="157864" y="390861"/>
                        <a:pt x="169427" y="386414"/>
                        <a:pt x="180990" y="382094"/>
                      </a:cubicBezTo>
                      <a:cubicBezTo>
                        <a:pt x="192552" y="356935"/>
                        <a:pt x="201955" y="330887"/>
                        <a:pt x="208562" y="303950"/>
                      </a:cubicBezTo>
                      <a:cubicBezTo>
                        <a:pt x="175144" y="306491"/>
                        <a:pt x="141473" y="314623"/>
                        <a:pt x="108055" y="308778"/>
                      </a:cubicBezTo>
                      <a:cubicBezTo>
                        <a:pt x="76925" y="291498"/>
                        <a:pt x="76543" y="250837"/>
                        <a:pt x="63456" y="221485"/>
                      </a:cubicBezTo>
                      <a:cubicBezTo>
                        <a:pt x="30419" y="221867"/>
                        <a:pt x="-18119" y="196200"/>
                        <a:pt x="6912" y="157954"/>
                      </a:cubicBezTo>
                      <a:cubicBezTo>
                        <a:pt x="33596" y="154269"/>
                        <a:pt x="60787" y="153888"/>
                        <a:pt x="87852" y="152871"/>
                      </a:cubicBezTo>
                      <a:cubicBezTo>
                        <a:pt x="93570" y="136734"/>
                        <a:pt x="99288" y="120724"/>
                        <a:pt x="105005" y="104587"/>
                      </a:cubicBezTo>
                      <a:cubicBezTo>
                        <a:pt x="114916" y="119327"/>
                        <a:pt x="124827" y="134320"/>
                        <a:pt x="135501" y="148678"/>
                      </a:cubicBezTo>
                      <a:cubicBezTo>
                        <a:pt x="144904" y="151728"/>
                        <a:pt x="154433" y="154650"/>
                        <a:pt x="164090" y="157319"/>
                      </a:cubicBezTo>
                      <a:cubicBezTo>
                        <a:pt x="171333" y="132541"/>
                        <a:pt x="178703" y="107764"/>
                        <a:pt x="185691" y="82986"/>
                      </a:cubicBezTo>
                      <a:cubicBezTo>
                        <a:pt x="202336" y="75998"/>
                        <a:pt x="218981" y="69009"/>
                        <a:pt x="235754" y="62148"/>
                      </a:cubicBezTo>
                      <a:cubicBezTo>
                        <a:pt x="233086" y="41818"/>
                        <a:pt x="230544" y="21742"/>
                        <a:pt x="228130" y="1539"/>
                      </a:cubicBezTo>
                      <a:moveTo>
                        <a:pt x="131943" y="194548"/>
                      </a:moveTo>
                      <a:cubicBezTo>
                        <a:pt x="130418" y="207127"/>
                        <a:pt x="128893" y="219707"/>
                        <a:pt x="127496" y="232413"/>
                      </a:cubicBezTo>
                      <a:cubicBezTo>
                        <a:pt x="142743" y="232921"/>
                        <a:pt x="158118" y="233684"/>
                        <a:pt x="173493" y="234827"/>
                      </a:cubicBezTo>
                      <a:cubicBezTo>
                        <a:pt x="180608" y="236352"/>
                        <a:pt x="195093" y="239656"/>
                        <a:pt x="202209" y="241180"/>
                      </a:cubicBezTo>
                      <a:cubicBezTo>
                        <a:pt x="208562" y="240545"/>
                        <a:pt x="221142" y="239274"/>
                        <a:pt x="227495" y="238639"/>
                      </a:cubicBezTo>
                      <a:cubicBezTo>
                        <a:pt x="228384" y="221613"/>
                        <a:pt x="229146" y="204586"/>
                        <a:pt x="230036" y="187687"/>
                      </a:cubicBezTo>
                      <a:cubicBezTo>
                        <a:pt x="212247" y="194675"/>
                        <a:pt x="196237" y="208271"/>
                        <a:pt x="176669" y="209414"/>
                      </a:cubicBezTo>
                      <a:cubicBezTo>
                        <a:pt x="170824" y="205349"/>
                        <a:pt x="159135" y="197089"/>
                        <a:pt x="153417" y="193023"/>
                      </a:cubicBezTo>
                      <a:cubicBezTo>
                        <a:pt x="148080" y="193405"/>
                        <a:pt x="137280" y="194167"/>
                        <a:pt x="131943" y="194548"/>
                      </a:cubicBezTo>
                      <a:moveTo>
                        <a:pt x="159007" y="467735"/>
                      </a:moveTo>
                      <a:cubicBezTo>
                        <a:pt x="178321" y="466083"/>
                        <a:pt x="197762" y="464431"/>
                        <a:pt x="217330" y="462779"/>
                      </a:cubicBezTo>
                      <a:cubicBezTo>
                        <a:pt x="204623" y="456172"/>
                        <a:pt x="192044" y="449692"/>
                        <a:pt x="179465" y="443338"/>
                      </a:cubicBezTo>
                      <a:cubicBezTo>
                        <a:pt x="177940" y="430378"/>
                        <a:pt x="175018" y="404584"/>
                        <a:pt x="173493" y="391751"/>
                      </a:cubicBezTo>
                      <a:cubicBezTo>
                        <a:pt x="157483" y="413733"/>
                        <a:pt x="161041" y="442068"/>
                        <a:pt x="159007" y="467735"/>
                      </a:cubicBezTo>
                      <a:close/>
                    </a:path>
                  </a:pathLst>
                </a:custGeom>
                <a:solidFill>
                  <a:schemeClr val="bg1"/>
                </a:solidFill>
                <a:ln w="12706" cap="flat">
                  <a:noFill/>
                  <a:prstDash val="solid"/>
                  <a:miter/>
                </a:ln>
              </p:spPr>
              <p:txBody>
                <a:bodyPr rtlCol="0" anchor="ctr"/>
                <a:lstStyle/>
                <a:p>
                  <a:endParaRPr lang="zh-CN" altLang="en-US"/>
                </a:p>
              </p:txBody>
            </p:sp>
            <p:sp>
              <p:nvSpPr>
                <p:cNvPr id="130" name="任意多边形: 形状 129">
                  <a:extLst>
                    <a:ext uri="{FF2B5EF4-FFF2-40B4-BE49-F238E27FC236}">
                      <a16:creationId xmlns:a16="http://schemas.microsoft.com/office/drawing/2014/main" id="{78F2984E-E2C9-4279-A837-DCD959215EE1}"/>
                    </a:ext>
                  </a:extLst>
                </p:cNvPr>
                <p:cNvSpPr/>
                <p:nvPr/>
              </p:nvSpPr>
              <p:spPr>
                <a:xfrm>
                  <a:off x="8342389" y="-1058138"/>
                  <a:ext cx="122313" cy="264173"/>
                </a:xfrm>
                <a:custGeom>
                  <a:avLst/>
                  <a:gdLst>
                    <a:gd name="connsiteX0" fmla="*/ 54357 w 165029"/>
                    <a:gd name="connsiteY0" fmla="*/ 0 h 399741"/>
                    <a:gd name="connsiteX1" fmla="*/ 133136 w 165029"/>
                    <a:gd name="connsiteY1" fmla="*/ 7624 h 399741"/>
                    <a:gd name="connsiteX2" fmla="*/ 138473 w 165029"/>
                    <a:gd name="connsiteY2" fmla="*/ 75857 h 399741"/>
                    <a:gd name="connsiteX3" fmla="*/ 110392 w 165029"/>
                    <a:gd name="connsiteY3" fmla="*/ 103176 h 399741"/>
                    <a:gd name="connsiteX4" fmla="*/ 64903 w 165029"/>
                    <a:gd name="connsiteY4" fmla="*/ 282335 h 399741"/>
                    <a:gd name="connsiteX5" fmla="*/ 142285 w 165029"/>
                    <a:gd name="connsiteY5" fmla="*/ 129732 h 399741"/>
                    <a:gd name="connsiteX6" fmla="*/ 165029 w 165029"/>
                    <a:gd name="connsiteY6" fmla="*/ 124776 h 399741"/>
                    <a:gd name="connsiteX7" fmla="*/ 104801 w 165029"/>
                    <a:gd name="connsiteY7" fmla="*/ 362004 h 399741"/>
                    <a:gd name="connsiteX8" fmla="*/ 21702 w 165029"/>
                    <a:gd name="connsiteY8" fmla="*/ 399742 h 399741"/>
                    <a:gd name="connsiteX9" fmla="*/ 18398 w 165029"/>
                    <a:gd name="connsiteY9" fmla="*/ 265436 h 399741"/>
                    <a:gd name="connsiteX10" fmla="*/ 54357 w 165029"/>
                    <a:gd name="connsiteY10" fmla="*/ 0 h 39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29" h="399741">
                      <a:moveTo>
                        <a:pt x="54357" y="0"/>
                      </a:moveTo>
                      <a:cubicBezTo>
                        <a:pt x="80532" y="1016"/>
                        <a:pt x="107978" y="-1906"/>
                        <a:pt x="133136" y="7624"/>
                      </a:cubicBezTo>
                      <a:cubicBezTo>
                        <a:pt x="139870" y="29733"/>
                        <a:pt x="137711" y="53112"/>
                        <a:pt x="138473" y="75857"/>
                      </a:cubicBezTo>
                      <a:cubicBezTo>
                        <a:pt x="128816" y="84751"/>
                        <a:pt x="119413" y="93773"/>
                        <a:pt x="110392" y="103176"/>
                      </a:cubicBezTo>
                      <a:cubicBezTo>
                        <a:pt x="64141" y="150316"/>
                        <a:pt x="61727" y="220328"/>
                        <a:pt x="64903" y="282335"/>
                      </a:cubicBezTo>
                      <a:cubicBezTo>
                        <a:pt x="112044" y="244216"/>
                        <a:pt x="121192" y="182844"/>
                        <a:pt x="142285" y="129732"/>
                      </a:cubicBezTo>
                      <a:cubicBezTo>
                        <a:pt x="147876" y="128461"/>
                        <a:pt x="159311" y="126047"/>
                        <a:pt x="165029" y="124776"/>
                      </a:cubicBezTo>
                      <a:cubicBezTo>
                        <a:pt x="152196" y="204953"/>
                        <a:pt x="145207" y="289959"/>
                        <a:pt x="104801" y="362004"/>
                      </a:cubicBezTo>
                      <a:cubicBezTo>
                        <a:pt x="89172" y="394278"/>
                        <a:pt x="53467" y="399106"/>
                        <a:pt x="21702" y="399742"/>
                      </a:cubicBezTo>
                      <a:cubicBezTo>
                        <a:pt x="-11716" y="360352"/>
                        <a:pt x="-1424" y="308383"/>
                        <a:pt x="18398" y="265436"/>
                      </a:cubicBezTo>
                      <a:cubicBezTo>
                        <a:pt x="37966" y="178397"/>
                        <a:pt x="59947" y="89961"/>
                        <a:pt x="54357" y="0"/>
                      </a:cubicBezTo>
                      <a:close/>
                    </a:path>
                  </a:pathLst>
                </a:custGeom>
                <a:solidFill>
                  <a:schemeClr val="bg1"/>
                </a:solidFill>
                <a:ln w="12706" cap="flat">
                  <a:noFill/>
                  <a:prstDash val="solid"/>
                  <a:miter/>
                </a:ln>
              </p:spPr>
              <p:txBody>
                <a:bodyPr rtlCol="0" anchor="ctr"/>
                <a:lstStyle/>
                <a:p>
                  <a:endParaRPr lang="zh-CN" altLang="en-US"/>
                </a:p>
              </p:txBody>
            </p:sp>
            <p:sp>
              <p:nvSpPr>
                <p:cNvPr id="131" name="任意多边形: 形状 130">
                  <a:extLst>
                    <a:ext uri="{FF2B5EF4-FFF2-40B4-BE49-F238E27FC236}">
                      <a16:creationId xmlns:a16="http://schemas.microsoft.com/office/drawing/2014/main" id="{1557AD4A-ADD5-4035-BFB2-49F171F1106C}"/>
                    </a:ext>
                  </a:extLst>
                </p:cNvPr>
                <p:cNvSpPr/>
                <p:nvPr userDrawn="1"/>
              </p:nvSpPr>
              <p:spPr>
                <a:xfrm>
                  <a:off x="8761164" y="-1016908"/>
                  <a:ext cx="46428" cy="14530"/>
                </a:xfrm>
                <a:custGeom>
                  <a:avLst/>
                  <a:gdLst>
                    <a:gd name="connsiteX0" fmla="*/ 0 w 62642"/>
                    <a:gd name="connsiteY0" fmla="*/ 17535 h 21987"/>
                    <a:gd name="connsiteX1" fmla="*/ 40025 w 62642"/>
                    <a:gd name="connsiteY1" fmla="*/ 0 h 21987"/>
                    <a:gd name="connsiteX2" fmla="*/ 62643 w 62642"/>
                    <a:gd name="connsiteY2" fmla="*/ 20838 h 21987"/>
                    <a:gd name="connsiteX3" fmla="*/ 0 w 62642"/>
                    <a:gd name="connsiteY3" fmla="*/ 17535 h 21987"/>
                  </a:gdLst>
                  <a:ahLst/>
                  <a:cxnLst>
                    <a:cxn ang="0">
                      <a:pos x="connsiteX0" y="connsiteY0"/>
                    </a:cxn>
                    <a:cxn ang="0">
                      <a:pos x="connsiteX1" y="connsiteY1"/>
                    </a:cxn>
                    <a:cxn ang="0">
                      <a:pos x="connsiteX2" y="connsiteY2"/>
                    </a:cxn>
                    <a:cxn ang="0">
                      <a:pos x="connsiteX3" y="connsiteY3"/>
                    </a:cxn>
                  </a:cxnLst>
                  <a:rect l="l" t="t" r="r" b="b"/>
                  <a:pathLst>
                    <a:path w="62642" h="21987">
                      <a:moveTo>
                        <a:pt x="0" y="17535"/>
                      </a:moveTo>
                      <a:cubicBezTo>
                        <a:pt x="12198" y="9022"/>
                        <a:pt x="25540" y="3177"/>
                        <a:pt x="40025" y="0"/>
                      </a:cubicBezTo>
                      <a:cubicBezTo>
                        <a:pt x="45616" y="5210"/>
                        <a:pt x="56925" y="15629"/>
                        <a:pt x="62643" y="20838"/>
                      </a:cubicBezTo>
                      <a:cubicBezTo>
                        <a:pt x="41677" y="23253"/>
                        <a:pt x="20585" y="21728"/>
                        <a:pt x="0" y="17535"/>
                      </a:cubicBezTo>
                      <a:close/>
                    </a:path>
                  </a:pathLst>
                </a:custGeom>
                <a:solidFill>
                  <a:schemeClr val="bg1"/>
                </a:solidFill>
                <a:ln w="12706" cap="flat">
                  <a:noFill/>
                  <a:prstDash val="solid"/>
                  <a:miter/>
                </a:ln>
              </p:spPr>
              <p:txBody>
                <a:bodyPr rtlCol="0" anchor="ctr"/>
                <a:lstStyle/>
                <a:p>
                  <a:endParaRPr lang="zh-CN" altLang="en-US"/>
                </a:p>
              </p:txBody>
            </p:sp>
            <p:sp>
              <p:nvSpPr>
                <p:cNvPr id="132" name="任意多边形: 形状 131">
                  <a:extLst>
                    <a:ext uri="{FF2B5EF4-FFF2-40B4-BE49-F238E27FC236}">
                      <a16:creationId xmlns:a16="http://schemas.microsoft.com/office/drawing/2014/main" id="{617F8058-9E84-4209-8129-84431A2EF680}"/>
                    </a:ext>
                  </a:extLst>
                </p:cNvPr>
                <p:cNvSpPr/>
                <p:nvPr/>
              </p:nvSpPr>
              <p:spPr>
                <a:xfrm>
                  <a:off x="8626778" y="-815714"/>
                  <a:ext cx="43226" cy="50214"/>
                </a:xfrm>
                <a:custGeom>
                  <a:avLst/>
                  <a:gdLst>
                    <a:gd name="connsiteX0" fmla="*/ 0 w 58322"/>
                    <a:gd name="connsiteY0" fmla="*/ 75984 h 75983"/>
                    <a:gd name="connsiteX1" fmla="*/ 14485 w 58322"/>
                    <a:gd name="connsiteY1" fmla="*/ 0 h 75983"/>
                    <a:gd name="connsiteX2" fmla="*/ 20457 w 58322"/>
                    <a:gd name="connsiteY2" fmla="*/ 51588 h 75983"/>
                    <a:gd name="connsiteX3" fmla="*/ 58322 w 58322"/>
                    <a:gd name="connsiteY3" fmla="*/ 71028 h 75983"/>
                    <a:gd name="connsiteX4" fmla="*/ 0 w 58322"/>
                    <a:gd name="connsiteY4" fmla="*/ 75984 h 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2" h="75983">
                      <a:moveTo>
                        <a:pt x="0" y="75984"/>
                      </a:moveTo>
                      <a:cubicBezTo>
                        <a:pt x="2033" y="50317"/>
                        <a:pt x="-1525" y="21982"/>
                        <a:pt x="14485" y="0"/>
                      </a:cubicBezTo>
                      <a:cubicBezTo>
                        <a:pt x="16010" y="12833"/>
                        <a:pt x="18932" y="38627"/>
                        <a:pt x="20457" y="51588"/>
                      </a:cubicBezTo>
                      <a:cubicBezTo>
                        <a:pt x="33037" y="57941"/>
                        <a:pt x="45616" y="64421"/>
                        <a:pt x="58322" y="71028"/>
                      </a:cubicBezTo>
                      <a:cubicBezTo>
                        <a:pt x="38755" y="72680"/>
                        <a:pt x="19314" y="74332"/>
                        <a:pt x="0" y="75984"/>
                      </a:cubicBezTo>
                      <a:close/>
                    </a:path>
                  </a:pathLst>
                </a:custGeom>
                <a:solidFill>
                  <a:schemeClr val="bg1"/>
                </a:solidFill>
                <a:ln w="12706" cap="flat">
                  <a:noFill/>
                  <a:prstDash val="solid"/>
                  <a:miter/>
                </a:ln>
              </p:spPr>
              <p:txBody>
                <a:bodyPr rtlCol="0" anchor="ctr"/>
                <a:lstStyle/>
                <a:p>
                  <a:endParaRPr lang="zh-CN" altLang="en-US"/>
                </a:p>
              </p:txBody>
            </p:sp>
          </p:grpSp>
        </p:grpSp>
        <p:sp>
          <p:nvSpPr>
            <p:cNvPr id="145" name="文本框 144">
              <a:extLst>
                <a:ext uri="{FF2B5EF4-FFF2-40B4-BE49-F238E27FC236}">
                  <a16:creationId xmlns:a16="http://schemas.microsoft.com/office/drawing/2014/main" id="{78BCA276-2F67-4659-BB38-EFD6174E7CBF}"/>
                </a:ext>
              </a:extLst>
            </p:cNvPr>
            <p:cNvSpPr txBox="1"/>
            <p:nvPr userDrawn="1"/>
          </p:nvSpPr>
          <p:spPr>
            <a:xfrm>
              <a:off x="9620933" y="1073234"/>
              <a:ext cx="1926569" cy="307777"/>
            </a:xfrm>
            <a:prstGeom prst="rect">
              <a:avLst/>
            </a:prstGeom>
            <a:noFill/>
          </p:spPr>
          <p:txBody>
            <a:bodyPr wrap="square" rtlCol="0">
              <a:spAutoFit/>
            </a:bodyPr>
            <a:lstStyle/>
            <a:p>
              <a:pPr algn="ctr"/>
              <a:r>
                <a:rPr lang="en-US" altLang="zh-CN" sz="1400" dirty="0">
                  <a:solidFill>
                    <a:schemeClr val="bg1"/>
                  </a:solidFill>
                </a:rPr>
                <a:t>HOHAI UNIVERSITY</a:t>
              </a:r>
              <a:endParaRPr lang="zh-CN" altLang="en-US" sz="1400" dirty="0">
                <a:solidFill>
                  <a:schemeClr val="bg1"/>
                </a:solidFill>
              </a:endParaRPr>
            </a:p>
          </p:txBody>
        </p:sp>
      </p:grpSp>
      <p:sp>
        <p:nvSpPr>
          <p:cNvPr id="219" name="文本占位符 4">
            <a:extLst>
              <a:ext uri="{FF2B5EF4-FFF2-40B4-BE49-F238E27FC236}">
                <a16:creationId xmlns:a16="http://schemas.microsoft.com/office/drawing/2014/main" id="{D86624D6-B439-42F4-AF5D-FE3911994501}"/>
              </a:ext>
            </a:extLst>
          </p:cNvPr>
          <p:cNvSpPr>
            <a:spLocks noGrp="1"/>
          </p:cNvSpPr>
          <p:nvPr>
            <p:ph type="body" sz="quarter" idx="12" hasCustomPrompt="1"/>
          </p:nvPr>
        </p:nvSpPr>
        <p:spPr>
          <a:xfrm>
            <a:off x="558936" y="536404"/>
            <a:ext cx="5687536" cy="287835"/>
          </a:xfrm>
          <a:prstGeom prst="rect">
            <a:avLst/>
          </a:prstGeom>
        </p:spPr>
        <p:txBody>
          <a:bodyPr rIns="0" bIns="0" anchor="b" anchorCtr="0">
            <a:noAutofit/>
          </a:bodyPr>
          <a:lstStyle>
            <a:lvl1pPr marL="0" indent="0" algn="l">
              <a:buNone/>
              <a:defRPr sz="2800" b="1">
                <a:solidFill>
                  <a:schemeClr val="bg1"/>
                </a:solidFill>
                <a:latin typeface="+mn-ea"/>
                <a:ea typeface="+mn-ea"/>
              </a:defRPr>
            </a:lvl1pPr>
            <a:lvl2pPr marL="457200" indent="0">
              <a:buNone/>
              <a:defRPr/>
            </a:lvl2pPr>
          </a:lstStyle>
          <a:p>
            <a:pPr lvl="0"/>
            <a:r>
              <a:rPr lang="zh-CN" altLang="en-US" dirty="0"/>
              <a:t>可以输入学院名称</a:t>
            </a:r>
          </a:p>
        </p:txBody>
      </p:sp>
      <p:sp>
        <p:nvSpPr>
          <p:cNvPr id="58" name="矩形 7">
            <a:extLst>
              <a:ext uri="{FF2B5EF4-FFF2-40B4-BE49-F238E27FC236}">
                <a16:creationId xmlns:a16="http://schemas.microsoft.com/office/drawing/2014/main" id="{FBEC3C5E-CC21-40AF-850B-8F52ECD4A276}"/>
              </a:ext>
            </a:extLst>
          </p:cNvPr>
          <p:cNvSpPr/>
          <p:nvPr userDrawn="1"/>
        </p:nvSpPr>
        <p:spPr>
          <a:xfrm flipH="1">
            <a:off x="-7620" y="6248922"/>
            <a:ext cx="12199620" cy="619238"/>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620" h="619238">
                <a:moveTo>
                  <a:pt x="2540" y="93459"/>
                </a:moveTo>
                <a:cubicBezTo>
                  <a:pt x="6078220" y="-363741"/>
                  <a:pt x="8455660" y="1061199"/>
                  <a:pt x="12199620" y="9639"/>
                </a:cubicBezTo>
                <a:lnTo>
                  <a:pt x="12199620" y="619238"/>
                </a:lnTo>
                <a:lnTo>
                  <a:pt x="0" y="611618"/>
                </a:lnTo>
                <a:cubicBezTo>
                  <a:pt x="847" y="438898"/>
                  <a:pt x="1693" y="266179"/>
                  <a:pt x="2540" y="93459"/>
                </a:cubicBez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7">
            <a:extLst>
              <a:ext uri="{FF2B5EF4-FFF2-40B4-BE49-F238E27FC236}">
                <a16:creationId xmlns:a16="http://schemas.microsoft.com/office/drawing/2014/main" id="{ED51474E-3E63-4991-A079-4BAFFE2E689B}"/>
              </a:ext>
            </a:extLst>
          </p:cNvPr>
          <p:cNvSpPr/>
          <p:nvPr userDrawn="1"/>
        </p:nvSpPr>
        <p:spPr>
          <a:xfrm flipH="1">
            <a:off x="-7620" y="6258561"/>
            <a:ext cx="12201043" cy="609599"/>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 name="connsiteX0" fmla="*/ 153 w 12201043"/>
              <a:gd name="connsiteY0" fmla="*/ 152400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52400 h 609599"/>
              <a:gd name="connsiteX0" fmla="*/ 153 w 12201043"/>
              <a:gd name="connsiteY0" fmla="*/ 184785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84785 h 60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1043" h="609599">
                <a:moveTo>
                  <a:pt x="153" y="184785"/>
                </a:moveTo>
                <a:cubicBezTo>
                  <a:pt x="6075833" y="-272415"/>
                  <a:pt x="8457083" y="1051560"/>
                  <a:pt x="12201043" y="0"/>
                </a:cubicBezTo>
                <a:lnTo>
                  <a:pt x="12201043" y="609599"/>
                </a:lnTo>
                <a:lnTo>
                  <a:pt x="1423" y="601979"/>
                </a:lnTo>
                <a:cubicBezTo>
                  <a:pt x="2270" y="429259"/>
                  <a:pt x="-694" y="357505"/>
                  <a:pt x="153" y="184785"/>
                </a:cubicBez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0" name="直接连接符 219">
            <a:extLst>
              <a:ext uri="{FF2B5EF4-FFF2-40B4-BE49-F238E27FC236}">
                <a16:creationId xmlns:a16="http://schemas.microsoft.com/office/drawing/2014/main" id="{945036E7-22C8-4AFD-B1E7-4B95557114BA}"/>
              </a:ext>
            </a:extLst>
          </p:cNvPr>
          <p:cNvCxnSpPr/>
          <p:nvPr userDrawn="1"/>
        </p:nvCxnSpPr>
        <p:spPr>
          <a:xfrm>
            <a:off x="4720912" y="2307247"/>
            <a:ext cx="0" cy="257175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00" name="标题 26">
            <a:extLst>
              <a:ext uri="{FF2B5EF4-FFF2-40B4-BE49-F238E27FC236}">
                <a16:creationId xmlns:a16="http://schemas.microsoft.com/office/drawing/2014/main" id="{39B4EB14-79C5-4B4D-B18B-0E000E8144EA}"/>
              </a:ext>
            </a:extLst>
          </p:cNvPr>
          <p:cNvSpPr>
            <a:spLocks noGrp="1"/>
          </p:cNvSpPr>
          <p:nvPr>
            <p:ph type="title" hasCustomPrompt="1"/>
          </p:nvPr>
        </p:nvSpPr>
        <p:spPr>
          <a:xfrm>
            <a:off x="5795495" y="2528128"/>
            <a:ext cx="4012560" cy="552357"/>
          </a:xfrm>
          <a:prstGeom prst="rect">
            <a:avLst/>
          </a:prstGeom>
        </p:spPr>
        <p:txBody>
          <a:bodyPr lIns="0">
            <a:noAutofit/>
          </a:bodyPr>
          <a:lstStyle>
            <a:lvl1pPr algn="l">
              <a:defRPr sz="5400" b="1">
                <a:solidFill>
                  <a:schemeClr val="accent1"/>
                </a:solidFill>
              </a:defRPr>
            </a:lvl1pPr>
          </a:lstStyle>
          <a:p>
            <a:r>
              <a:rPr lang="zh-CN" altLang="en-US" dirty="0"/>
              <a:t>一级标题</a:t>
            </a:r>
          </a:p>
        </p:txBody>
      </p:sp>
      <p:sp>
        <p:nvSpPr>
          <p:cNvPr id="101" name="文本占位符 57">
            <a:extLst>
              <a:ext uri="{FF2B5EF4-FFF2-40B4-BE49-F238E27FC236}">
                <a16:creationId xmlns:a16="http://schemas.microsoft.com/office/drawing/2014/main" id="{F40D34EB-8704-4923-A347-7573E076F255}"/>
              </a:ext>
            </a:extLst>
          </p:cNvPr>
          <p:cNvSpPr>
            <a:spLocks noGrp="1"/>
          </p:cNvSpPr>
          <p:nvPr>
            <p:ph type="body" sz="quarter" idx="11" hasCustomPrompt="1"/>
          </p:nvPr>
        </p:nvSpPr>
        <p:spPr>
          <a:xfrm>
            <a:off x="5795495" y="3858849"/>
            <a:ext cx="4012560" cy="471882"/>
          </a:xfrm>
          <a:prstGeom prst="rect">
            <a:avLst/>
          </a:prstGeom>
        </p:spPr>
        <p:txBody>
          <a:bodyPr lIns="0">
            <a:noAutofit/>
          </a:bodyPr>
          <a:lstStyle>
            <a:lvl1pPr marL="0" indent="0" algn="l">
              <a:buNone/>
              <a:defRPr sz="2400">
                <a:solidFill>
                  <a:schemeClr val="bg1">
                    <a:lumMod val="50000"/>
                  </a:schemeClr>
                </a:solidFill>
              </a:defRPr>
            </a:lvl1pPr>
            <a:lvl2pPr marL="457200" indent="0">
              <a:buNone/>
              <a:defRPr/>
            </a:lvl2pPr>
          </a:lstStyle>
          <a:p>
            <a:pPr lvl="0"/>
            <a:r>
              <a:rPr lang="zh-CN" altLang="en-US" dirty="0"/>
              <a:t>插入章节描述或者英文</a:t>
            </a:r>
          </a:p>
        </p:txBody>
      </p:sp>
      <p:sp>
        <p:nvSpPr>
          <p:cNvPr id="4" name="矩形 3">
            <a:extLst>
              <a:ext uri="{FF2B5EF4-FFF2-40B4-BE49-F238E27FC236}">
                <a16:creationId xmlns:a16="http://schemas.microsoft.com/office/drawing/2014/main" id="{ED6D7E64-B8F8-4E85-A8F9-C9364EDB7B9F}"/>
              </a:ext>
            </a:extLst>
          </p:cNvPr>
          <p:cNvSpPr/>
          <p:nvPr userDrawn="1"/>
        </p:nvSpPr>
        <p:spPr>
          <a:xfrm>
            <a:off x="5829567" y="3452575"/>
            <a:ext cx="1016861" cy="104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占位符 5">
            <a:extLst>
              <a:ext uri="{FF2B5EF4-FFF2-40B4-BE49-F238E27FC236}">
                <a16:creationId xmlns:a16="http://schemas.microsoft.com/office/drawing/2014/main" id="{83375721-148A-4445-93B3-BED6AB710BEE}"/>
              </a:ext>
            </a:extLst>
          </p:cNvPr>
          <p:cNvSpPr>
            <a:spLocks noGrp="1"/>
          </p:cNvSpPr>
          <p:nvPr>
            <p:ph type="body" sz="quarter" idx="23"/>
          </p:nvPr>
        </p:nvSpPr>
        <p:spPr>
          <a:xfrm>
            <a:off x="558936" y="829700"/>
            <a:ext cx="2031325" cy="258532"/>
          </a:xfrm>
          <a:prstGeom prst="rect">
            <a:avLst/>
          </a:prstGeom>
          <a:noFill/>
        </p:spPr>
        <p:txBody>
          <a:bodyPr wrap="none" rtlCol="0">
            <a:spAutoFit/>
          </a:bodyPr>
          <a:lstStyle>
            <a:lvl1pPr marL="0" indent="0">
              <a:buNone/>
              <a:defRPr lang="zh-CN" altLang="en-US" sz="1200" smtClean="0">
                <a:solidFill>
                  <a:schemeClr val="bg1"/>
                </a:solidFill>
                <a:latin typeface="+mj-lt"/>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r>
              <a:rPr lang="zh-CN" altLang="en-US" dirty="0"/>
              <a:t>单击此处编辑母版文本样式</a:t>
            </a:r>
          </a:p>
        </p:txBody>
      </p:sp>
    </p:spTree>
    <p:extLst>
      <p:ext uri="{BB962C8B-B14F-4D97-AF65-F5344CB8AC3E}">
        <p14:creationId xmlns:p14="http://schemas.microsoft.com/office/powerpoint/2010/main" val="1214190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封面封底">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69B1BF4-6B3B-4ED4-A961-553EB1D6A23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pic>
        <p:nvPicPr>
          <p:cNvPr id="56" name="图片 55" descr="街道边的建筑和树&#10;&#10;描述已自动生成">
            <a:extLst>
              <a:ext uri="{FF2B5EF4-FFF2-40B4-BE49-F238E27FC236}">
                <a16:creationId xmlns:a16="http://schemas.microsoft.com/office/drawing/2014/main" id="{D0DC43BF-7629-4C15-90DB-A5F696CB3AC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0096" cy="3820891"/>
          </a:xfrm>
          <a:custGeom>
            <a:avLst/>
            <a:gdLst>
              <a:gd name="connsiteX0" fmla="*/ 0 w 12190096"/>
              <a:gd name="connsiteY0" fmla="*/ 0 h 3820891"/>
              <a:gd name="connsiteX1" fmla="*/ 12190096 w 12190096"/>
              <a:gd name="connsiteY1" fmla="*/ 0 h 3820891"/>
              <a:gd name="connsiteX2" fmla="*/ 12190096 w 12190096"/>
              <a:gd name="connsiteY2" fmla="*/ 2822842 h 3820891"/>
              <a:gd name="connsiteX3" fmla="*/ 11918436 w 12190096"/>
              <a:gd name="connsiteY3" fmla="*/ 2925857 h 3820891"/>
              <a:gd name="connsiteX4" fmla="*/ 6094096 w 12190096"/>
              <a:gd name="connsiteY4" fmla="*/ 3820891 h 3820891"/>
              <a:gd name="connsiteX5" fmla="*/ 269756 w 12190096"/>
              <a:gd name="connsiteY5" fmla="*/ 2925857 h 3820891"/>
              <a:gd name="connsiteX6" fmla="*/ 0 w 12190096"/>
              <a:gd name="connsiteY6" fmla="*/ 2823564 h 382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0096" h="3820891">
                <a:moveTo>
                  <a:pt x="0" y="0"/>
                </a:moveTo>
                <a:lnTo>
                  <a:pt x="12190096" y="0"/>
                </a:lnTo>
                <a:lnTo>
                  <a:pt x="12190096" y="2822842"/>
                </a:lnTo>
                <a:lnTo>
                  <a:pt x="11918436" y="2925857"/>
                </a:lnTo>
                <a:cubicBezTo>
                  <a:pt x="10380122" y="3481957"/>
                  <a:pt x="8336625" y="3820891"/>
                  <a:pt x="6094096" y="3820891"/>
                </a:cubicBezTo>
                <a:cubicBezTo>
                  <a:pt x="3851568" y="3820891"/>
                  <a:pt x="1808070" y="3481957"/>
                  <a:pt x="269756" y="2925857"/>
                </a:cubicBezTo>
                <a:lnTo>
                  <a:pt x="0" y="2823564"/>
                </a:lnTo>
                <a:close/>
              </a:path>
            </a:pathLst>
          </a:custGeom>
        </p:spPr>
      </p:pic>
      <p:sp>
        <p:nvSpPr>
          <p:cNvPr id="54" name="任意多边形: 形状 53">
            <a:extLst>
              <a:ext uri="{FF2B5EF4-FFF2-40B4-BE49-F238E27FC236}">
                <a16:creationId xmlns:a16="http://schemas.microsoft.com/office/drawing/2014/main" id="{26904C37-7AB2-4E19-B038-BCDD64DD2845}"/>
              </a:ext>
            </a:extLst>
          </p:cNvPr>
          <p:cNvSpPr/>
          <p:nvPr userDrawn="1"/>
        </p:nvSpPr>
        <p:spPr>
          <a:xfrm>
            <a:off x="0" y="0"/>
            <a:ext cx="12192000" cy="3820891"/>
          </a:xfrm>
          <a:custGeom>
            <a:avLst/>
            <a:gdLst>
              <a:gd name="connsiteX0" fmla="*/ 0 w 12192000"/>
              <a:gd name="connsiteY0" fmla="*/ 0 h 3820891"/>
              <a:gd name="connsiteX1" fmla="*/ 12192000 w 12192000"/>
              <a:gd name="connsiteY1" fmla="*/ 0 h 3820891"/>
              <a:gd name="connsiteX2" fmla="*/ 12192000 w 12192000"/>
              <a:gd name="connsiteY2" fmla="*/ 2822842 h 3820891"/>
              <a:gd name="connsiteX3" fmla="*/ 11920340 w 12192000"/>
              <a:gd name="connsiteY3" fmla="*/ 2925857 h 3820891"/>
              <a:gd name="connsiteX4" fmla="*/ 6096000 w 12192000"/>
              <a:gd name="connsiteY4" fmla="*/ 3820891 h 3820891"/>
              <a:gd name="connsiteX5" fmla="*/ 271660 w 12192000"/>
              <a:gd name="connsiteY5" fmla="*/ 2925857 h 3820891"/>
              <a:gd name="connsiteX6" fmla="*/ 0 w 12192000"/>
              <a:gd name="connsiteY6" fmla="*/ 2822842 h 382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820891">
                <a:moveTo>
                  <a:pt x="0" y="0"/>
                </a:moveTo>
                <a:lnTo>
                  <a:pt x="12192000" y="0"/>
                </a:lnTo>
                <a:lnTo>
                  <a:pt x="12192000" y="2822842"/>
                </a:lnTo>
                <a:lnTo>
                  <a:pt x="11920340" y="2925857"/>
                </a:lnTo>
                <a:cubicBezTo>
                  <a:pt x="10382026" y="3481957"/>
                  <a:pt x="8338529" y="3820891"/>
                  <a:pt x="6096000" y="3820891"/>
                </a:cubicBezTo>
                <a:cubicBezTo>
                  <a:pt x="3853472" y="3820891"/>
                  <a:pt x="1809974" y="3481957"/>
                  <a:pt x="271660" y="2925857"/>
                </a:cubicBezTo>
                <a:lnTo>
                  <a:pt x="0" y="2822842"/>
                </a:lnTo>
                <a:close/>
              </a:path>
            </a:pathLst>
          </a:custGeom>
          <a:gradFill flip="none" rotWithShape="1">
            <a:gsLst>
              <a:gs pos="0">
                <a:schemeClr val="accent1">
                  <a:alpha val="80000"/>
                </a:schemeClr>
              </a:gs>
              <a:gs pos="100000">
                <a:schemeClr val="accent1">
                  <a:lumMod val="75000"/>
                  <a:alpha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57" name="图形 3">
            <a:extLst>
              <a:ext uri="{FF2B5EF4-FFF2-40B4-BE49-F238E27FC236}">
                <a16:creationId xmlns:a16="http://schemas.microsoft.com/office/drawing/2014/main" id="{A4C37697-21FB-40A6-A6D7-9EA20DF5EDEE}"/>
              </a:ext>
            </a:extLst>
          </p:cNvPr>
          <p:cNvGrpSpPr/>
          <p:nvPr userDrawn="1"/>
        </p:nvGrpSpPr>
        <p:grpSpPr>
          <a:xfrm>
            <a:off x="5611409" y="778494"/>
            <a:ext cx="969182" cy="1036777"/>
            <a:chOff x="3342957" y="689084"/>
            <a:chExt cx="5379904" cy="5755119"/>
          </a:xfrm>
          <a:solidFill>
            <a:schemeClr val="bg1"/>
          </a:solidFill>
        </p:grpSpPr>
        <p:sp>
          <p:nvSpPr>
            <p:cNvPr id="58" name="任意多边形: 形状 57">
              <a:extLst>
                <a:ext uri="{FF2B5EF4-FFF2-40B4-BE49-F238E27FC236}">
                  <a16:creationId xmlns:a16="http://schemas.microsoft.com/office/drawing/2014/main" id="{89D7A265-8A49-4A39-9FFD-83CF95E2E4AD}"/>
                </a:ext>
              </a:extLst>
            </p:cNvPr>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ABF9A7E0-45A6-4480-986F-2FEC4F0FB7A5}"/>
                </a:ext>
              </a:extLst>
            </p:cNvPr>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E79D753E-6C84-4CDE-8569-16BA9513997D}"/>
                </a:ext>
              </a:extLst>
            </p:cNvPr>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03438F75-BDDC-4623-9F9D-F00F50D54CA7}"/>
                </a:ext>
              </a:extLst>
            </p:cNvPr>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id="{7B943555-F0E6-44C6-AF77-2F7E5DCD86CF}"/>
                </a:ext>
              </a:extLst>
            </p:cNvPr>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id="{61D16814-8B9A-4175-9BF1-962FF9D837FA}"/>
                </a:ext>
              </a:extLst>
            </p:cNvPr>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978D5F7D-2576-4F9B-AB44-F4A51B51C687}"/>
                </a:ext>
              </a:extLst>
            </p:cNvPr>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3E75DDA3-EED9-46B1-A13C-4129B5CDCE50}"/>
                </a:ext>
              </a:extLst>
            </p:cNvPr>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269EFA8E-1F25-460A-8929-4EF3BDAF0036}"/>
                </a:ext>
              </a:extLst>
            </p:cNvPr>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0E13E336-C346-4187-875B-304E92D26D73}"/>
                </a:ext>
              </a:extLst>
            </p:cNvPr>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BCCEE3F4-E0FA-4808-BE03-1F521931CD36}"/>
                </a:ext>
              </a:extLst>
            </p:cNvPr>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CB2A2BED-8D8A-4B45-A84C-F4C06961F15F}"/>
                </a:ext>
              </a:extLst>
            </p:cNvPr>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A6B16B54-EE21-4372-B03C-CF04D7D8077C}"/>
                </a:ext>
              </a:extLst>
            </p:cNvPr>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5E147768-BBCF-443F-A3B9-EDCDFAC35DFC}"/>
                </a:ext>
              </a:extLst>
            </p:cNvPr>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F3DDE0D5-C63A-4AC5-9867-9463D2F18252}"/>
                </a:ext>
              </a:extLst>
            </p:cNvPr>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652530A7-7438-45D2-ACDB-D77507388F5E}"/>
                </a:ext>
              </a:extLst>
            </p:cNvPr>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D2DB64DE-A1B4-4B0C-B4F3-40B5ADB7C673}"/>
                </a:ext>
              </a:extLst>
            </p:cNvPr>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B6E48317-AD07-42DB-9E25-718A2B2E9E76}"/>
                </a:ext>
              </a:extLst>
            </p:cNvPr>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55E456CE-0831-4594-A814-C94C5ACAEC0C}"/>
                </a:ext>
              </a:extLst>
            </p:cNvPr>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F9EF50F1-6D73-4BAD-8FF1-97B232021C6D}"/>
                </a:ext>
              </a:extLst>
            </p:cNvPr>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A6A5AE58-7BDE-417F-95A4-74A1A8796496}"/>
                </a:ext>
              </a:extLst>
            </p:cNvPr>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A0C41A36-31F1-4EF4-AC03-8F59B8C353E7}"/>
                </a:ext>
              </a:extLst>
            </p:cNvPr>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01B63A24-8CD2-4BFB-B80E-A4AC667ED09A}"/>
                </a:ext>
              </a:extLst>
            </p:cNvPr>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D06C7412-D22F-497B-BB00-C20B913E13AA}"/>
                </a:ext>
              </a:extLst>
            </p:cNvPr>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9BDF1298-27F6-4F41-A9C9-723EB2B2989B}"/>
                </a:ext>
              </a:extLst>
            </p:cNvPr>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id="{76870AB3-48C2-4F4B-A049-77FBC8B92734}"/>
                </a:ext>
              </a:extLst>
            </p:cNvPr>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id="{9481BC63-C16B-4868-A636-FC04267B4103}"/>
                </a:ext>
              </a:extLst>
            </p:cNvPr>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2E65D8AA-C225-427F-A886-AC073B9FA34F}"/>
                </a:ext>
              </a:extLst>
            </p:cNvPr>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D23A6A82-6783-41AB-B784-637F92A0D849}"/>
                </a:ext>
              </a:extLst>
            </p:cNvPr>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16BEBC19-D8A8-43AA-8CA2-4BD7196525C1}"/>
                </a:ext>
              </a:extLst>
            </p:cNvPr>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id="{D7E56246-D4CB-446E-8288-54FF0A46099A}"/>
                </a:ext>
              </a:extLst>
            </p:cNvPr>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D3DD2072-84DE-4C48-9998-1348D484D38A}"/>
                </a:ext>
              </a:extLst>
            </p:cNvPr>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id="{EC3524CB-7F21-4D15-A910-D4F7BDE99860}"/>
                </a:ext>
              </a:extLst>
            </p:cNvPr>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id="{43BF3BBE-44E0-475A-BD1E-DE3732C7B8AE}"/>
                </a:ext>
              </a:extLst>
            </p:cNvPr>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grpSp>
        <p:nvGrpSpPr>
          <p:cNvPr id="307" name="组合 306">
            <a:extLst>
              <a:ext uri="{FF2B5EF4-FFF2-40B4-BE49-F238E27FC236}">
                <a16:creationId xmlns:a16="http://schemas.microsoft.com/office/drawing/2014/main" id="{8425B6BD-F2DB-4A9C-87AD-B0BD2AE6BFC9}"/>
              </a:ext>
            </a:extLst>
          </p:cNvPr>
          <p:cNvGrpSpPr/>
          <p:nvPr userDrawn="1"/>
        </p:nvGrpSpPr>
        <p:grpSpPr>
          <a:xfrm>
            <a:off x="4970161" y="2012861"/>
            <a:ext cx="2251679" cy="602212"/>
            <a:chOff x="5044774" y="2012861"/>
            <a:chExt cx="2251679" cy="602212"/>
          </a:xfrm>
        </p:grpSpPr>
        <p:grpSp>
          <p:nvGrpSpPr>
            <p:cNvPr id="302" name="组合 301">
              <a:extLst>
                <a:ext uri="{FF2B5EF4-FFF2-40B4-BE49-F238E27FC236}">
                  <a16:creationId xmlns:a16="http://schemas.microsoft.com/office/drawing/2014/main" id="{280FD396-207C-4AF9-8F78-2BFC999B1FF7}"/>
                </a:ext>
              </a:extLst>
            </p:cNvPr>
            <p:cNvGrpSpPr/>
            <p:nvPr userDrawn="1"/>
          </p:nvGrpSpPr>
          <p:grpSpPr>
            <a:xfrm>
              <a:off x="5044774" y="2101251"/>
              <a:ext cx="438836" cy="509660"/>
              <a:chOff x="7602551" y="-1243565"/>
              <a:chExt cx="438836" cy="509660"/>
            </a:xfrm>
          </p:grpSpPr>
          <p:sp>
            <p:nvSpPr>
              <p:cNvPr id="298" name="任意多边形: 形状 297">
                <a:extLst>
                  <a:ext uri="{FF2B5EF4-FFF2-40B4-BE49-F238E27FC236}">
                    <a16:creationId xmlns:a16="http://schemas.microsoft.com/office/drawing/2014/main" id="{1B0A7974-F912-4291-B3A0-C9806C7F4FDD}"/>
                  </a:ext>
                </a:extLst>
              </p:cNvPr>
              <p:cNvSpPr/>
              <p:nvPr/>
            </p:nvSpPr>
            <p:spPr>
              <a:xfrm>
                <a:off x="7622238" y="-1243565"/>
                <a:ext cx="80625" cy="72303"/>
              </a:xfrm>
              <a:custGeom>
                <a:avLst/>
                <a:gdLst>
                  <a:gd name="connsiteX0" fmla="*/ 60579 w 108782"/>
                  <a:gd name="connsiteY0" fmla="*/ 107016 h 109408"/>
                  <a:gd name="connsiteX1" fmla="*/ 48889 w 108782"/>
                  <a:gd name="connsiteY1" fmla="*/ 1172 h 109408"/>
                  <a:gd name="connsiteX2" fmla="*/ 106195 w 108782"/>
                  <a:gd name="connsiteY2" fmla="*/ 18325 h 109408"/>
                  <a:gd name="connsiteX3" fmla="*/ 60579 w 108782"/>
                  <a:gd name="connsiteY3" fmla="*/ 107016 h 109408"/>
                  <a:gd name="connsiteX4" fmla="*/ 27543 w 108782"/>
                  <a:gd name="connsiteY4" fmla="*/ 50854 h 109408"/>
                  <a:gd name="connsiteX5" fmla="*/ 87771 w 108782"/>
                  <a:gd name="connsiteY5" fmla="*/ 84907 h 109408"/>
                  <a:gd name="connsiteX6" fmla="*/ 80655 w 108782"/>
                  <a:gd name="connsiteY6" fmla="*/ 39545 h 109408"/>
                  <a:gd name="connsiteX7" fmla="*/ 27543 w 108782"/>
                  <a:gd name="connsiteY7" fmla="*/ 50854 h 10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82" h="109408">
                    <a:moveTo>
                      <a:pt x="60579" y="107016"/>
                    </a:moveTo>
                    <a:cubicBezTo>
                      <a:pt x="-10068" y="129506"/>
                      <a:pt x="-25189" y="-14330"/>
                      <a:pt x="48889" y="1172"/>
                    </a:cubicBezTo>
                    <a:cubicBezTo>
                      <a:pt x="69347" y="791"/>
                      <a:pt x="87390" y="11845"/>
                      <a:pt x="106195" y="18325"/>
                    </a:cubicBezTo>
                    <a:cubicBezTo>
                      <a:pt x="110007" y="54920"/>
                      <a:pt x="117504" y="117562"/>
                      <a:pt x="60579" y="107016"/>
                    </a:cubicBezTo>
                    <a:moveTo>
                      <a:pt x="27543" y="50854"/>
                    </a:moveTo>
                    <a:cubicBezTo>
                      <a:pt x="21062" y="87321"/>
                      <a:pt x="64137" y="82873"/>
                      <a:pt x="87771" y="84907"/>
                    </a:cubicBezTo>
                    <a:cubicBezTo>
                      <a:pt x="86119" y="69659"/>
                      <a:pt x="83832" y="54538"/>
                      <a:pt x="80655" y="39545"/>
                    </a:cubicBezTo>
                    <a:cubicBezTo>
                      <a:pt x="69092" y="17563"/>
                      <a:pt x="22841" y="21121"/>
                      <a:pt x="27543" y="50854"/>
                    </a:cubicBezTo>
                    <a:close/>
                  </a:path>
                </a:pathLst>
              </a:custGeom>
              <a:solidFill>
                <a:schemeClr val="bg1"/>
              </a:solidFill>
              <a:ln w="12706" cap="flat">
                <a:noFill/>
                <a:prstDash val="solid"/>
                <a:miter/>
              </a:ln>
            </p:spPr>
            <p:txBody>
              <a:bodyPr rtlCol="0" anchor="ctr"/>
              <a:lstStyle/>
              <a:p>
                <a:endParaRPr lang="zh-CN" altLang="en-US"/>
              </a:p>
            </p:txBody>
          </p:sp>
          <p:sp>
            <p:nvSpPr>
              <p:cNvPr id="257" name="任意多边形: 形状 256">
                <a:extLst>
                  <a:ext uri="{FF2B5EF4-FFF2-40B4-BE49-F238E27FC236}">
                    <a16:creationId xmlns:a16="http://schemas.microsoft.com/office/drawing/2014/main" id="{17E48610-B83D-4496-8E1F-DF90BB762E7D}"/>
                  </a:ext>
                </a:extLst>
              </p:cNvPr>
              <p:cNvSpPr/>
              <p:nvPr userDrawn="1"/>
            </p:nvSpPr>
            <p:spPr>
              <a:xfrm>
                <a:off x="7642165" y="-1226776"/>
                <a:ext cx="45125" cy="39322"/>
              </a:xfrm>
              <a:custGeom>
                <a:avLst/>
                <a:gdLst>
                  <a:gd name="connsiteX0" fmla="*/ 656 w 60884"/>
                  <a:gd name="connsiteY0" fmla="*/ 25448 h 59501"/>
                  <a:gd name="connsiteX1" fmla="*/ 53769 w 60884"/>
                  <a:gd name="connsiteY1" fmla="*/ 14140 h 59501"/>
                  <a:gd name="connsiteX2" fmla="*/ 60884 w 60884"/>
                  <a:gd name="connsiteY2" fmla="*/ 59501 h 59501"/>
                  <a:gd name="connsiteX3" fmla="*/ 656 w 60884"/>
                  <a:gd name="connsiteY3" fmla="*/ 25448 h 59501"/>
                </a:gdLst>
                <a:ahLst/>
                <a:cxnLst>
                  <a:cxn ang="0">
                    <a:pos x="connsiteX0" y="connsiteY0"/>
                  </a:cxn>
                  <a:cxn ang="0">
                    <a:pos x="connsiteX1" y="connsiteY1"/>
                  </a:cxn>
                  <a:cxn ang="0">
                    <a:pos x="connsiteX2" y="connsiteY2"/>
                  </a:cxn>
                  <a:cxn ang="0">
                    <a:pos x="connsiteX3" y="connsiteY3"/>
                  </a:cxn>
                </a:cxnLst>
                <a:rect l="l" t="t" r="r" b="b"/>
                <a:pathLst>
                  <a:path w="60884" h="59501">
                    <a:moveTo>
                      <a:pt x="656" y="25448"/>
                    </a:moveTo>
                    <a:cubicBezTo>
                      <a:pt x="-4045" y="-4285"/>
                      <a:pt x="42206" y="-7842"/>
                      <a:pt x="53769" y="14140"/>
                    </a:cubicBezTo>
                    <a:cubicBezTo>
                      <a:pt x="56946" y="29133"/>
                      <a:pt x="59233" y="44254"/>
                      <a:pt x="60884" y="59501"/>
                    </a:cubicBezTo>
                    <a:cubicBezTo>
                      <a:pt x="37251" y="57468"/>
                      <a:pt x="-5824" y="61916"/>
                      <a:pt x="656" y="25448"/>
                    </a:cubicBezTo>
                    <a:close/>
                  </a:path>
                </a:pathLst>
              </a:custGeom>
              <a:solidFill>
                <a:schemeClr val="bg1"/>
              </a:solidFill>
              <a:ln w="12706" cap="flat">
                <a:noFill/>
                <a:prstDash val="solid"/>
                <a:miter/>
              </a:ln>
            </p:spPr>
            <p:txBody>
              <a:bodyPr rtlCol="0" anchor="ctr"/>
              <a:lstStyle/>
              <a:p>
                <a:endParaRPr lang="zh-CN" altLang="en-US"/>
              </a:p>
            </p:txBody>
          </p:sp>
          <p:sp>
            <p:nvSpPr>
              <p:cNvPr id="258" name="任意多边形: 形状 257">
                <a:extLst>
                  <a:ext uri="{FF2B5EF4-FFF2-40B4-BE49-F238E27FC236}">
                    <a16:creationId xmlns:a16="http://schemas.microsoft.com/office/drawing/2014/main" id="{478C1B06-7275-42CE-8920-4400DBD070D5}"/>
                  </a:ext>
                </a:extLst>
              </p:cNvPr>
              <p:cNvSpPr/>
              <p:nvPr/>
            </p:nvSpPr>
            <p:spPr>
              <a:xfrm>
                <a:off x="7612987" y="-1225746"/>
                <a:ext cx="428400" cy="491841"/>
              </a:xfrm>
              <a:custGeom>
                <a:avLst/>
                <a:gdLst>
                  <a:gd name="connsiteX0" fmla="*/ 500122 w 578011"/>
                  <a:gd name="connsiteY0" fmla="*/ 3813 h 744244"/>
                  <a:gd name="connsiteX1" fmla="*/ 575725 w 578011"/>
                  <a:gd name="connsiteY1" fmla="*/ 2670 h 744244"/>
                  <a:gd name="connsiteX2" fmla="*/ 578012 w 578011"/>
                  <a:gd name="connsiteY2" fmla="*/ 50827 h 744244"/>
                  <a:gd name="connsiteX3" fmla="*/ 450186 w 578011"/>
                  <a:gd name="connsiteY3" fmla="*/ 117154 h 744244"/>
                  <a:gd name="connsiteX4" fmla="*/ 451075 w 578011"/>
                  <a:gd name="connsiteY4" fmla="*/ 137357 h 744244"/>
                  <a:gd name="connsiteX5" fmla="*/ 487670 w 578011"/>
                  <a:gd name="connsiteY5" fmla="*/ 157433 h 744244"/>
                  <a:gd name="connsiteX6" fmla="*/ 487797 w 578011"/>
                  <a:gd name="connsiteY6" fmla="*/ 363276 h 744244"/>
                  <a:gd name="connsiteX7" fmla="*/ 486780 w 578011"/>
                  <a:gd name="connsiteY7" fmla="*/ 706220 h 744244"/>
                  <a:gd name="connsiteX8" fmla="*/ 443706 w 578011"/>
                  <a:gd name="connsiteY8" fmla="*/ 743958 h 744244"/>
                  <a:gd name="connsiteX9" fmla="*/ 381318 w 578011"/>
                  <a:gd name="connsiteY9" fmla="*/ 649042 h 744244"/>
                  <a:gd name="connsiteX10" fmla="*/ 385129 w 578011"/>
                  <a:gd name="connsiteY10" fmla="*/ 634048 h 744244"/>
                  <a:gd name="connsiteX11" fmla="*/ 438496 w 578011"/>
                  <a:gd name="connsiteY11" fmla="*/ 641164 h 744244"/>
                  <a:gd name="connsiteX12" fmla="*/ 436971 w 578011"/>
                  <a:gd name="connsiteY12" fmla="*/ 272425 h 744244"/>
                  <a:gd name="connsiteX13" fmla="*/ 434176 w 578011"/>
                  <a:gd name="connsiteY13" fmla="*/ 173316 h 744244"/>
                  <a:gd name="connsiteX14" fmla="*/ 370263 w 578011"/>
                  <a:gd name="connsiteY14" fmla="*/ 255526 h 744244"/>
                  <a:gd name="connsiteX15" fmla="*/ 347646 w 578011"/>
                  <a:gd name="connsiteY15" fmla="*/ 217788 h 744244"/>
                  <a:gd name="connsiteX16" fmla="*/ 377379 w 578011"/>
                  <a:gd name="connsiteY16" fmla="*/ 148030 h 744244"/>
                  <a:gd name="connsiteX17" fmla="*/ 270645 w 578011"/>
                  <a:gd name="connsiteY17" fmla="*/ 229097 h 744244"/>
                  <a:gd name="connsiteX18" fmla="*/ 143455 w 578011"/>
                  <a:gd name="connsiteY18" fmla="*/ 398727 h 744244"/>
                  <a:gd name="connsiteX19" fmla="*/ 77382 w 578011"/>
                  <a:gd name="connsiteY19" fmla="*/ 601901 h 744244"/>
                  <a:gd name="connsiteX20" fmla="*/ 2033 w 578011"/>
                  <a:gd name="connsiteY20" fmla="*/ 600758 h 744244"/>
                  <a:gd name="connsiteX21" fmla="*/ 0 w 578011"/>
                  <a:gd name="connsiteY21" fmla="*/ 455143 h 744244"/>
                  <a:gd name="connsiteX22" fmla="*/ 28716 w 578011"/>
                  <a:gd name="connsiteY22" fmla="*/ 509653 h 744244"/>
                  <a:gd name="connsiteX23" fmla="*/ 53748 w 578011"/>
                  <a:gd name="connsiteY23" fmla="*/ 515625 h 744244"/>
                  <a:gd name="connsiteX24" fmla="*/ 200506 w 578011"/>
                  <a:gd name="connsiteY24" fmla="*/ 224777 h 744244"/>
                  <a:gd name="connsiteX25" fmla="*/ 369374 w 578011"/>
                  <a:gd name="connsiteY25" fmla="*/ 86658 h 744244"/>
                  <a:gd name="connsiteX26" fmla="*/ 500122 w 578011"/>
                  <a:gd name="connsiteY26" fmla="*/ 3813 h 7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8011" h="744244">
                    <a:moveTo>
                      <a:pt x="500122" y="3813"/>
                    </a:moveTo>
                    <a:cubicBezTo>
                      <a:pt x="524391" y="-3811"/>
                      <a:pt x="550693" y="2288"/>
                      <a:pt x="575725" y="2670"/>
                    </a:cubicBezTo>
                    <a:cubicBezTo>
                      <a:pt x="576233" y="14741"/>
                      <a:pt x="577377" y="38756"/>
                      <a:pt x="578012" y="50827"/>
                    </a:cubicBezTo>
                    <a:cubicBezTo>
                      <a:pt x="535319" y="72936"/>
                      <a:pt x="488813" y="87675"/>
                      <a:pt x="450186" y="117154"/>
                    </a:cubicBezTo>
                    <a:cubicBezTo>
                      <a:pt x="450440" y="122236"/>
                      <a:pt x="450821" y="132274"/>
                      <a:pt x="451075" y="137357"/>
                    </a:cubicBezTo>
                    <a:cubicBezTo>
                      <a:pt x="463273" y="143964"/>
                      <a:pt x="475472" y="150699"/>
                      <a:pt x="487670" y="157433"/>
                    </a:cubicBezTo>
                    <a:cubicBezTo>
                      <a:pt x="503553" y="225412"/>
                      <a:pt x="488051" y="294662"/>
                      <a:pt x="487797" y="363276"/>
                    </a:cubicBezTo>
                    <a:cubicBezTo>
                      <a:pt x="479411" y="477506"/>
                      <a:pt x="494912" y="592117"/>
                      <a:pt x="486780" y="706220"/>
                    </a:cubicBezTo>
                    <a:cubicBezTo>
                      <a:pt x="486780" y="730362"/>
                      <a:pt x="467594" y="746626"/>
                      <a:pt x="443706" y="743958"/>
                    </a:cubicBezTo>
                    <a:cubicBezTo>
                      <a:pt x="409271" y="724009"/>
                      <a:pt x="393262" y="685001"/>
                      <a:pt x="381318" y="649042"/>
                    </a:cubicBezTo>
                    <a:cubicBezTo>
                      <a:pt x="382334" y="645357"/>
                      <a:pt x="384240" y="637860"/>
                      <a:pt x="385129" y="634048"/>
                    </a:cubicBezTo>
                    <a:cubicBezTo>
                      <a:pt x="402918" y="636335"/>
                      <a:pt x="420707" y="638750"/>
                      <a:pt x="438496" y="641164"/>
                    </a:cubicBezTo>
                    <a:cubicBezTo>
                      <a:pt x="434049" y="518293"/>
                      <a:pt x="431889" y="395296"/>
                      <a:pt x="436971" y="272425"/>
                    </a:cubicBezTo>
                    <a:cubicBezTo>
                      <a:pt x="437353" y="239262"/>
                      <a:pt x="436336" y="206225"/>
                      <a:pt x="434176" y="173316"/>
                    </a:cubicBezTo>
                    <a:cubicBezTo>
                      <a:pt x="394532" y="181956"/>
                      <a:pt x="382207" y="221981"/>
                      <a:pt x="370263" y="255526"/>
                    </a:cubicBezTo>
                    <a:cubicBezTo>
                      <a:pt x="364672" y="245996"/>
                      <a:pt x="353364" y="227191"/>
                      <a:pt x="347646" y="217788"/>
                    </a:cubicBezTo>
                    <a:cubicBezTo>
                      <a:pt x="358573" y="194917"/>
                      <a:pt x="368611" y="171664"/>
                      <a:pt x="377379" y="148030"/>
                    </a:cubicBezTo>
                    <a:cubicBezTo>
                      <a:pt x="330619" y="156416"/>
                      <a:pt x="304190" y="199872"/>
                      <a:pt x="270645" y="229097"/>
                    </a:cubicBezTo>
                    <a:cubicBezTo>
                      <a:pt x="217787" y="277127"/>
                      <a:pt x="181192" y="338880"/>
                      <a:pt x="143455" y="398727"/>
                    </a:cubicBezTo>
                    <a:cubicBezTo>
                      <a:pt x="94662" y="456922"/>
                      <a:pt x="135831" y="549424"/>
                      <a:pt x="77382" y="601901"/>
                    </a:cubicBezTo>
                    <a:cubicBezTo>
                      <a:pt x="52223" y="602155"/>
                      <a:pt x="27192" y="601393"/>
                      <a:pt x="2033" y="600758"/>
                    </a:cubicBezTo>
                    <a:cubicBezTo>
                      <a:pt x="889" y="552219"/>
                      <a:pt x="508" y="503681"/>
                      <a:pt x="0" y="455143"/>
                    </a:cubicBezTo>
                    <a:cubicBezTo>
                      <a:pt x="9149" y="473440"/>
                      <a:pt x="18170" y="491991"/>
                      <a:pt x="28716" y="509653"/>
                    </a:cubicBezTo>
                    <a:cubicBezTo>
                      <a:pt x="34942" y="511178"/>
                      <a:pt x="47522" y="514227"/>
                      <a:pt x="53748" y="515625"/>
                    </a:cubicBezTo>
                    <a:cubicBezTo>
                      <a:pt x="69885" y="405842"/>
                      <a:pt x="123252" y="303810"/>
                      <a:pt x="200506" y="224777"/>
                    </a:cubicBezTo>
                    <a:cubicBezTo>
                      <a:pt x="250315" y="171537"/>
                      <a:pt x="303301" y="119441"/>
                      <a:pt x="369374" y="86658"/>
                    </a:cubicBezTo>
                    <a:cubicBezTo>
                      <a:pt x="415752" y="63533"/>
                      <a:pt x="453871" y="27193"/>
                      <a:pt x="500122" y="3813"/>
                    </a:cubicBezTo>
                    <a:close/>
                  </a:path>
                </a:pathLst>
              </a:custGeom>
              <a:solidFill>
                <a:schemeClr val="bg1"/>
              </a:solidFill>
              <a:ln w="12706" cap="flat">
                <a:noFill/>
                <a:prstDash val="solid"/>
                <a:miter/>
              </a:ln>
            </p:spPr>
            <p:txBody>
              <a:bodyPr rtlCol="0" anchor="ctr"/>
              <a:lstStyle/>
              <a:p>
                <a:endParaRPr lang="zh-CN" altLang="en-US"/>
              </a:p>
            </p:txBody>
          </p:sp>
          <p:sp>
            <p:nvSpPr>
              <p:cNvPr id="294" name="任意多边形: 形状 293">
                <a:extLst>
                  <a:ext uri="{FF2B5EF4-FFF2-40B4-BE49-F238E27FC236}">
                    <a16:creationId xmlns:a16="http://schemas.microsoft.com/office/drawing/2014/main" id="{E7FC2F66-F419-476A-9844-CF0A278D7A0E}"/>
                  </a:ext>
                </a:extLst>
              </p:cNvPr>
              <p:cNvSpPr/>
              <p:nvPr/>
            </p:nvSpPr>
            <p:spPr>
              <a:xfrm>
                <a:off x="7602551" y="-1099448"/>
                <a:ext cx="88788" cy="285289"/>
              </a:xfrm>
              <a:custGeom>
                <a:avLst/>
                <a:gdLst>
                  <a:gd name="connsiteX0" fmla="*/ 17256 w 119796"/>
                  <a:gd name="connsiteY0" fmla="*/ 121 h 431694"/>
                  <a:gd name="connsiteX1" fmla="*/ 80280 w 119796"/>
                  <a:gd name="connsiteY1" fmla="*/ 3679 h 431694"/>
                  <a:gd name="connsiteX2" fmla="*/ 119796 w 119796"/>
                  <a:gd name="connsiteY2" fmla="*/ 56410 h 431694"/>
                  <a:gd name="connsiteX3" fmla="*/ 75960 w 119796"/>
                  <a:gd name="connsiteY3" fmla="*/ 126041 h 431694"/>
                  <a:gd name="connsiteX4" fmla="*/ 96671 w 119796"/>
                  <a:gd name="connsiteY4" fmla="*/ 27185 h 431694"/>
                  <a:gd name="connsiteX5" fmla="*/ 37459 w 119796"/>
                  <a:gd name="connsiteY5" fmla="*/ 23374 h 431694"/>
                  <a:gd name="connsiteX6" fmla="*/ 28946 w 119796"/>
                  <a:gd name="connsiteY6" fmla="*/ 210030 h 431694"/>
                  <a:gd name="connsiteX7" fmla="*/ 51563 w 119796"/>
                  <a:gd name="connsiteY7" fmla="*/ 180424 h 431694"/>
                  <a:gd name="connsiteX8" fmla="*/ 42796 w 119796"/>
                  <a:gd name="connsiteY8" fmla="*/ 318542 h 431694"/>
                  <a:gd name="connsiteX9" fmla="*/ 14080 w 119796"/>
                  <a:gd name="connsiteY9" fmla="*/ 264032 h 431694"/>
                  <a:gd name="connsiteX10" fmla="*/ 16113 w 119796"/>
                  <a:gd name="connsiteY10" fmla="*/ 409647 h 431694"/>
                  <a:gd name="connsiteX11" fmla="*/ 91461 w 119796"/>
                  <a:gd name="connsiteY11" fmla="*/ 410790 h 431694"/>
                  <a:gd name="connsiteX12" fmla="*/ 9378 w 119796"/>
                  <a:gd name="connsiteY12" fmla="*/ 429850 h 431694"/>
                  <a:gd name="connsiteX13" fmla="*/ 14080 w 119796"/>
                  <a:gd name="connsiteY13" fmla="*/ 173308 h 431694"/>
                  <a:gd name="connsiteX14" fmla="*/ 17256 w 119796"/>
                  <a:gd name="connsiteY14" fmla="*/ 121 h 43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796" h="431694">
                    <a:moveTo>
                      <a:pt x="17256" y="121"/>
                    </a:moveTo>
                    <a:cubicBezTo>
                      <a:pt x="38222" y="502"/>
                      <a:pt x="59695" y="-1658"/>
                      <a:pt x="80280" y="3679"/>
                    </a:cubicBezTo>
                    <a:cubicBezTo>
                      <a:pt x="103278" y="11557"/>
                      <a:pt x="109250" y="37350"/>
                      <a:pt x="119796" y="56410"/>
                    </a:cubicBezTo>
                    <a:cubicBezTo>
                      <a:pt x="111283" y="83220"/>
                      <a:pt x="99848" y="109523"/>
                      <a:pt x="75960" y="126041"/>
                    </a:cubicBezTo>
                    <a:cubicBezTo>
                      <a:pt x="88920" y="94656"/>
                      <a:pt x="94257" y="60984"/>
                      <a:pt x="96671" y="27185"/>
                    </a:cubicBezTo>
                    <a:cubicBezTo>
                      <a:pt x="76849" y="25915"/>
                      <a:pt x="57154" y="24644"/>
                      <a:pt x="37459" y="23374"/>
                    </a:cubicBezTo>
                    <a:cubicBezTo>
                      <a:pt x="26532" y="84999"/>
                      <a:pt x="27294" y="147642"/>
                      <a:pt x="28946" y="210030"/>
                    </a:cubicBezTo>
                    <a:cubicBezTo>
                      <a:pt x="36570" y="200246"/>
                      <a:pt x="44194" y="190335"/>
                      <a:pt x="51563" y="180424"/>
                    </a:cubicBezTo>
                    <a:cubicBezTo>
                      <a:pt x="46100" y="226167"/>
                      <a:pt x="41525" y="272291"/>
                      <a:pt x="42796" y="318542"/>
                    </a:cubicBezTo>
                    <a:cubicBezTo>
                      <a:pt x="32250" y="300880"/>
                      <a:pt x="23228" y="282329"/>
                      <a:pt x="14080" y="264032"/>
                    </a:cubicBezTo>
                    <a:cubicBezTo>
                      <a:pt x="14588" y="312570"/>
                      <a:pt x="14969" y="361108"/>
                      <a:pt x="16113" y="409647"/>
                    </a:cubicBezTo>
                    <a:cubicBezTo>
                      <a:pt x="41271" y="410282"/>
                      <a:pt x="66303" y="411044"/>
                      <a:pt x="91461" y="410790"/>
                    </a:cubicBezTo>
                    <a:cubicBezTo>
                      <a:pt x="72148" y="438744"/>
                      <a:pt x="38222" y="430993"/>
                      <a:pt x="9378" y="429850"/>
                    </a:cubicBezTo>
                    <a:cubicBezTo>
                      <a:pt x="-7267" y="345098"/>
                      <a:pt x="738" y="257806"/>
                      <a:pt x="14080" y="173308"/>
                    </a:cubicBezTo>
                    <a:cubicBezTo>
                      <a:pt x="21449" y="115749"/>
                      <a:pt x="12428" y="57808"/>
                      <a:pt x="17256" y="121"/>
                    </a:cubicBezTo>
                    <a:close/>
                  </a:path>
                </a:pathLst>
              </a:custGeom>
              <a:solidFill>
                <a:schemeClr val="bg1"/>
              </a:solidFill>
              <a:ln w="12706" cap="flat">
                <a:noFill/>
                <a:prstDash val="solid"/>
                <a:miter/>
              </a:ln>
            </p:spPr>
            <p:txBody>
              <a:bodyPr rtlCol="0" anchor="ctr"/>
              <a:lstStyle/>
              <a:p>
                <a:endParaRPr lang="zh-CN" altLang="en-US"/>
              </a:p>
            </p:txBody>
          </p:sp>
          <p:sp>
            <p:nvSpPr>
              <p:cNvPr id="263" name="任意多边形: 形状 262">
                <a:extLst>
                  <a:ext uri="{FF2B5EF4-FFF2-40B4-BE49-F238E27FC236}">
                    <a16:creationId xmlns:a16="http://schemas.microsoft.com/office/drawing/2014/main" id="{4264D152-CEB8-44CE-BC21-94BA494EB80D}"/>
                  </a:ext>
                </a:extLst>
              </p:cNvPr>
              <p:cNvSpPr/>
              <p:nvPr/>
            </p:nvSpPr>
            <p:spPr>
              <a:xfrm>
                <a:off x="7623295" y="-1084001"/>
                <a:ext cx="50905" cy="123353"/>
              </a:xfrm>
              <a:custGeom>
                <a:avLst/>
                <a:gdLst>
                  <a:gd name="connsiteX0" fmla="*/ 9472 w 68683"/>
                  <a:gd name="connsiteY0" fmla="*/ 0 h 186656"/>
                  <a:gd name="connsiteX1" fmla="*/ 68684 w 68683"/>
                  <a:gd name="connsiteY1" fmla="*/ 3812 h 186656"/>
                  <a:gd name="connsiteX2" fmla="*/ 47972 w 68683"/>
                  <a:gd name="connsiteY2" fmla="*/ 102667 h 186656"/>
                  <a:gd name="connsiteX3" fmla="*/ 23576 w 68683"/>
                  <a:gd name="connsiteY3" fmla="*/ 157051 h 186656"/>
                  <a:gd name="connsiteX4" fmla="*/ 959 w 68683"/>
                  <a:gd name="connsiteY4" fmla="*/ 186656 h 186656"/>
                  <a:gd name="connsiteX5" fmla="*/ 9472 w 68683"/>
                  <a:gd name="connsiteY5" fmla="*/ 0 h 18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83" h="186656">
                    <a:moveTo>
                      <a:pt x="9472" y="0"/>
                    </a:moveTo>
                    <a:cubicBezTo>
                      <a:pt x="29167" y="1271"/>
                      <a:pt x="48862" y="2541"/>
                      <a:pt x="68684" y="3812"/>
                    </a:cubicBezTo>
                    <a:cubicBezTo>
                      <a:pt x="66269" y="37611"/>
                      <a:pt x="60933" y="71283"/>
                      <a:pt x="47972" y="102667"/>
                    </a:cubicBezTo>
                    <a:cubicBezTo>
                      <a:pt x="40475" y="121092"/>
                      <a:pt x="33106" y="139516"/>
                      <a:pt x="23576" y="157051"/>
                    </a:cubicBezTo>
                    <a:cubicBezTo>
                      <a:pt x="16206" y="166961"/>
                      <a:pt x="8583" y="176872"/>
                      <a:pt x="959" y="186656"/>
                    </a:cubicBezTo>
                    <a:cubicBezTo>
                      <a:pt x="-693" y="124268"/>
                      <a:pt x="-1456" y="61626"/>
                      <a:pt x="9472" y="0"/>
                    </a:cubicBezTo>
                    <a:close/>
                  </a:path>
                </a:pathLst>
              </a:custGeom>
              <a:solidFill>
                <a:schemeClr val="bg1"/>
              </a:solidFill>
              <a:ln w="12706" cap="flat">
                <a:noFill/>
                <a:prstDash val="solid"/>
                <a:miter/>
              </a:ln>
            </p:spPr>
            <p:txBody>
              <a:bodyPr rtlCol="0" anchor="ctr"/>
              <a:lstStyle/>
              <a:p>
                <a:endParaRPr lang="zh-CN" altLang="en-US"/>
              </a:p>
            </p:txBody>
          </p:sp>
          <p:sp>
            <p:nvSpPr>
              <p:cNvPr id="264" name="任意多边形: 形状 263">
                <a:extLst>
                  <a:ext uri="{FF2B5EF4-FFF2-40B4-BE49-F238E27FC236}">
                    <a16:creationId xmlns:a16="http://schemas.microsoft.com/office/drawing/2014/main" id="{8553B249-8839-4CCB-B2F8-40B7C33BFE4E}"/>
                  </a:ext>
                </a:extLst>
              </p:cNvPr>
              <p:cNvSpPr/>
              <p:nvPr/>
            </p:nvSpPr>
            <p:spPr>
              <a:xfrm>
                <a:off x="7803118" y="-1081818"/>
                <a:ext cx="114661" cy="142666"/>
              </a:xfrm>
              <a:custGeom>
                <a:avLst/>
                <a:gdLst>
                  <a:gd name="connsiteX0" fmla="*/ 8905 w 154704"/>
                  <a:gd name="connsiteY0" fmla="*/ 134814 h 215880"/>
                  <a:gd name="connsiteX1" fmla="*/ 91115 w 154704"/>
                  <a:gd name="connsiteY1" fmla="*/ 0 h 215880"/>
                  <a:gd name="connsiteX2" fmla="*/ 113732 w 154704"/>
                  <a:gd name="connsiteY2" fmla="*/ 37738 h 215880"/>
                  <a:gd name="connsiteX3" fmla="*/ 115257 w 154704"/>
                  <a:gd name="connsiteY3" fmla="*/ 48920 h 215880"/>
                  <a:gd name="connsiteX4" fmla="*/ 150962 w 154704"/>
                  <a:gd name="connsiteY4" fmla="*/ 51842 h 215880"/>
                  <a:gd name="connsiteX5" fmla="*/ 153122 w 154704"/>
                  <a:gd name="connsiteY5" fmla="*/ 175220 h 215880"/>
                  <a:gd name="connsiteX6" fmla="*/ 111191 w 154704"/>
                  <a:gd name="connsiteY6" fmla="*/ 183988 h 215880"/>
                  <a:gd name="connsiteX7" fmla="*/ 71039 w 154704"/>
                  <a:gd name="connsiteY7" fmla="*/ 150570 h 215880"/>
                  <a:gd name="connsiteX8" fmla="*/ 49947 w 154704"/>
                  <a:gd name="connsiteY8" fmla="*/ 215881 h 215880"/>
                  <a:gd name="connsiteX9" fmla="*/ 3060 w 154704"/>
                  <a:gd name="connsiteY9" fmla="*/ 212831 h 215880"/>
                  <a:gd name="connsiteX10" fmla="*/ 8905 w 154704"/>
                  <a:gd name="connsiteY10" fmla="*/ 134814 h 21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04" h="215880">
                    <a:moveTo>
                      <a:pt x="8905" y="134814"/>
                    </a:moveTo>
                    <a:cubicBezTo>
                      <a:pt x="34699" y="88944"/>
                      <a:pt x="58206" y="41296"/>
                      <a:pt x="91115" y="0"/>
                    </a:cubicBezTo>
                    <a:cubicBezTo>
                      <a:pt x="96833" y="9403"/>
                      <a:pt x="108142" y="28208"/>
                      <a:pt x="113732" y="37738"/>
                    </a:cubicBezTo>
                    <a:cubicBezTo>
                      <a:pt x="114114" y="40533"/>
                      <a:pt x="114876" y="46124"/>
                      <a:pt x="115257" y="48920"/>
                    </a:cubicBezTo>
                    <a:cubicBezTo>
                      <a:pt x="124152" y="49682"/>
                      <a:pt x="142068" y="51207"/>
                      <a:pt x="150962" y="51842"/>
                    </a:cubicBezTo>
                    <a:cubicBezTo>
                      <a:pt x="155282" y="92883"/>
                      <a:pt x="155663" y="134179"/>
                      <a:pt x="153122" y="175220"/>
                    </a:cubicBezTo>
                    <a:cubicBezTo>
                      <a:pt x="139018" y="177889"/>
                      <a:pt x="124914" y="180557"/>
                      <a:pt x="111191" y="183988"/>
                    </a:cubicBezTo>
                    <a:cubicBezTo>
                      <a:pt x="97723" y="172679"/>
                      <a:pt x="84508" y="161625"/>
                      <a:pt x="71039" y="150570"/>
                    </a:cubicBezTo>
                    <a:cubicBezTo>
                      <a:pt x="64432" y="172425"/>
                      <a:pt x="57189" y="194153"/>
                      <a:pt x="49947" y="215881"/>
                    </a:cubicBezTo>
                    <a:cubicBezTo>
                      <a:pt x="34191" y="214864"/>
                      <a:pt x="18689" y="213848"/>
                      <a:pt x="3060" y="212831"/>
                    </a:cubicBezTo>
                    <a:cubicBezTo>
                      <a:pt x="2044" y="186911"/>
                      <a:pt x="-5961" y="158321"/>
                      <a:pt x="8905" y="134814"/>
                    </a:cubicBezTo>
                    <a:close/>
                  </a:path>
                </a:pathLst>
              </a:custGeom>
              <a:solidFill>
                <a:schemeClr val="bg1"/>
              </a:solidFill>
              <a:ln w="12706" cap="flat">
                <a:noFill/>
                <a:prstDash val="solid"/>
                <a:miter/>
              </a:ln>
            </p:spPr>
            <p:txBody>
              <a:bodyPr rtlCol="0" anchor="ctr"/>
              <a:lstStyle/>
              <a:p>
                <a:endParaRPr lang="zh-CN" altLang="en-US"/>
              </a:p>
            </p:txBody>
          </p:sp>
        </p:grpSp>
        <p:grpSp>
          <p:nvGrpSpPr>
            <p:cNvPr id="305" name="组合 304">
              <a:extLst>
                <a:ext uri="{FF2B5EF4-FFF2-40B4-BE49-F238E27FC236}">
                  <a16:creationId xmlns:a16="http://schemas.microsoft.com/office/drawing/2014/main" id="{34B8F296-2326-459E-8466-F07CC406E0BF}"/>
                </a:ext>
              </a:extLst>
            </p:cNvPr>
            <p:cNvGrpSpPr/>
            <p:nvPr userDrawn="1"/>
          </p:nvGrpSpPr>
          <p:grpSpPr>
            <a:xfrm>
              <a:off x="6825811" y="2012861"/>
              <a:ext cx="470642" cy="602212"/>
              <a:chOff x="9766103" y="-1331955"/>
              <a:chExt cx="470642" cy="602212"/>
            </a:xfrm>
          </p:grpSpPr>
          <p:sp>
            <p:nvSpPr>
              <p:cNvPr id="253" name="任意多边形: 形状 252">
                <a:extLst>
                  <a:ext uri="{FF2B5EF4-FFF2-40B4-BE49-F238E27FC236}">
                    <a16:creationId xmlns:a16="http://schemas.microsoft.com/office/drawing/2014/main" id="{C34857E9-2CF6-4F7D-A4CB-7589C6017252}"/>
                  </a:ext>
                </a:extLst>
              </p:cNvPr>
              <p:cNvSpPr/>
              <p:nvPr/>
            </p:nvSpPr>
            <p:spPr>
              <a:xfrm>
                <a:off x="9773825" y="-1331955"/>
                <a:ext cx="462920" cy="365849"/>
              </a:xfrm>
              <a:custGeom>
                <a:avLst/>
                <a:gdLst>
                  <a:gd name="connsiteX0" fmla="*/ 507491 w 624586"/>
                  <a:gd name="connsiteY0" fmla="*/ 11797 h 553596"/>
                  <a:gd name="connsiteX1" fmla="*/ 557809 w 624586"/>
                  <a:gd name="connsiteY1" fmla="*/ 8875 h 553596"/>
                  <a:gd name="connsiteX2" fmla="*/ 555394 w 624586"/>
                  <a:gd name="connsiteY2" fmla="*/ 92483 h 553596"/>
                  <a:gd name="connsiteX3" fmla="*/ 578012 w 624586"/>
                  <a:gd name="connsiteY3" fmla="*/ 157666 h 553596"/>
                  <a:gd name="connsiteX4" fmla="*/ 514226 w 624586"/>
                  <a:gd name="connsiteY4" fmla="*/ 203663 h 553596"/>
                  <a:gd name="connsiteX5" fmla="*/ 540909 w 624586"/>
                  <a:gd name="connsiteY5" fmla="*/ 298580 h 553596"/>
                  <a:gd name="connsiteX6" fmla="*/ 443960 w 624586"/>
                  <a:gd name="connsiteY6" fmla="*/ 357029 h 553596"/>
                  <a:gd name="connsiteX7" fmla="*/ 580172 w 624586"/>
                  <a:gd name="connsiteY7" fmla="*/ 338478 h 553596"/>
                  <a:gd name="connsiteX8" fmla="*/ 618799 w 624586"/>
                  <a:gd name="connsiteY8" fmla="*/ 429709 h 553596"/>
                  <a:gd name="connsiteX9" fmla="*/ 475599 w 624586"/>
                  <a:gd name="connsiteY9" fmla="*/ 479010 h 553596"/>
                  <a:gd name="connsiteX10" fmla="*/ 551837 w 624586"/>
                  <a:gd name="connsiteY10" fmla="*/ 419671 h 553596"/>
                  <a:gd name="connsiteX11" fmla="*/ 488432 w 624586"/>
                  <a:gd name="connsiteY11" fmla="*/ 410396 h 553596"/>
                  <a:gd name="connsiteX12" fmla="*/ 358319 w 624586"/>
                  <a:gd name="connsiteY12" fmla="*/ 462746 h 553596"/>
                  <a:gd name="connsiteX13" fmla="*/ 232653 w 624586"/>
                  <a:gd name="connsiteY13" fmla="*/ 498070 h 553596"/>
                  <a:gd name="connsiteX14" fmla="*/ 122108 w 624586"/>
                  <a:gd name="connsiteY14" fmla="*/ 544193 h 553596"/>
                  <a:gd name="connsiteX15" fmla="*/ 72807 w 624586"/>
                  <a:gd name="connsiteY15" fmla="*/ 553596 h 553596"/>
                  <a:gd name="connsiteX16" fmla="*/ 10038 w 624586"/>
                  <a:gd name="connsiteY16" fmla="*/ 543812 h 553596"/>
                  <a:gd name="connsiteX17" fmla="*/ 0 w 624586"/>
                  <a:gd name="connsiteY17" fmla="*/ 492225 h 553596"/>
                  <a:gd name="connsiteX18" fmla="*/ 2795 w 624586"/>
                  <a:gd name="connsiteY18" fmla="*/ 479137 h 553596"/>
                  <a:gd name="connsiteX19" fmla="*/ 103557 w 624586"/>
                  <a:gd name="connsiteY19" fmla="*/ 489302 h 553596"/>
                  <a:gd name="connsiteX20" fmla="*/ 183225 w 624586"/>
                  <a:gd name="connsiteY20" fmla="*/ 457155 h 553596"/>
                  <a:gd name="connsiteX21" fmla="*/ 262259 w 624586"/>
                  <a:gd name="connsiteY21" fmla="*/ 436444 h 553596"/>
                  <a:gd name="connsiteX22" fmla="*/ 347900 w 624586"/>
                  <a:gd name="connsiteY22" fmla="*/ 366686 h 553596"/>
                  <a:gd name="connsiteX23" fmla="*/ 333542 w 624586"/>
                  <a:gd name="connsiteY23" fmla="*/ 178378 h 553596"/>
                  <a:gd name="connsiteX24" fmla="*/ 270137 w 624586"/>
                  <a:gd name="connsiteY24" fmla="*/ 398452 h 553596"/>
                  <a:gd name="connsiteX25" fmla="*/ 230493 w 624586"/>
                  <a:gd name="connsiteY25" fmla="*/ 401374 h 553596"/>
                  <a:gd name="connsiteX26" fmla="*/ 227570 w 624586"/>
                  <a:gd name="connsiteY26" fmla="*/ 232761 h 553596"/>
                  <a:gd name="connsiteX27" fmla="*/ 228968 w 624586"/>
                  <a:gd name="connsiteY27" fmla="*/ 115608 h 553596"/>
                  <a:gd name="connsiteX28" fmla="*/ 331127 w 624586"/>
                  <a:gd name="connsiteY28" fmla="*/ 99725 h 553596"/>
                  <a:gd name="connsiteX29" fmla="*/ 419945 w 624586"/>
                  <a:gd name="connsiteY29" fmla="*/ 86002 h 553596"/>
                  <a:gd name="connsiteX30" fmla="*/ 393515 w 624586"/>
                  <a:gd name="connsiteY30" fmla="*/ 225391 h 553596"/>
                  <a:gd name="connsiteX31" fmla="*/ 446882 w 624586"/>
                  <a:gd name="connsiteY31" fmla="*/ 180284 h 553596"/>
                  <a:gd name="connsiteX32" fmla="*/ 507491 w 624586"/>
                  <a:gd name="connsiteY32" fmla="*/ 11797 h 553596"/>
                  <a:gd name="connsiteX33" fmla="*/ 421597 w 624586"/>
                  <a:gd name="connsiteY33" fmla="*/ 280791 h 553596"/>
                  <a:gd name="connsiteX34" fmla="*/ 414227 w 624586"/>
                  <a:gd name="connsiteY34" fmla="*/ 335555 h 553596"/>
                  <a:gd name="connsiteX35" fmla="*/ 474582 w 624586"/>
                  <a:gd name="connsiteY35" fmla="*/ 259190 h 553596"/>
                  <a:gd name="connsiteX36" fmla="*/ 421597 w 624586"/>
                  <a:gd name="connsiteY36" fmla="*/ 280791 h 55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4586" h="553596">
                    <a:moveTo>
                      <a:pt x="507491" y="11797"/>
                    </a:moveTo>
                    <a:cubicBezTo>
                      <a:pt x="524264" y="5190"/>
                      <a:pt x="542688" y="-9422"/>
                      <a:pt x="557809" y="8875"/>
                    </a:cubicBezTo>
                    <a:cubicBezTo>
                      <a:pt x="558952" y="36829"/>
                      <a:pt x="556157" y="64656"/>
                      <a:pt x="555394" y="92483"/>
                    </a:cubicBezTo>
                    <a:cubicBezTo>
                      <a:pt x="569753" y="110780"/>
                      <a:pt x="597580" y="132762"/>
                      <a:pt x="578012" y="157666"/>
                    </a:cubicBezTo>
                    <a:cubicBezTo>
                      <a:pt x="557682" y="174185"/>
                      <a:pt x="535064" y="187780"/>
                      <a:pt x="514226" y="203663"/>
                    </a:cubicBezTo>
                    <a:cubicBezTo>
                      <a:pt x="530236" y="231236"/>
                      <a:pt x="559333" y="265416"/>
                      <a:pt x="540909" y="298580"/>
                    </a:cubicBezTo>
                    <a:cubicBezTo>
                      <a:pt x="512320" y="323865"/>
                      <a:pt x="471532" y="329964"/>
                      <a:pt x="443960" y="357029"/>
                    </a:cubicBezTo>
                    <a:cubicBezTo>
                      <a:pt x="489830" y="355250"/>
                      <a:pt x="534810" y="345212"/>
                      <a:pt x="580172" y="338478"/>
                    </a:cubicBezTo>
                    <a:cubicBezTo>
                      <a:pt x="612573" y="357664"/>
                      <a:pt x="635953" y="391209"/>
                      <a:pt x="618799" y="429709"/>
                    </a:cubicBezTo>
                    <a:cubicBezTo>
                      <a:pt x="588304" y="476723"/>
                      <a:pt x="526043" y="479518"/>
                      <a:pt x="475599" y="479010"/>
                    </a:cubicBezTo>
                    <a:cubicBezTo>
                      <a:pt x="486018" y="444957"/>
                      <a:pt x="526424" y="438604"/>
                      <a:pt x="551837" y="419671"/>
                    </a:cubicBezTo>
                    <a:cubicBezTo>
                      <a:pt x="533412" y="405186"/>
                      <a:pt x="510033" y="400103"/>
                      <a:pt x="488432" y="410396"/>
                    </a:cubicBezTo>
                    <a:cubicBezTo>
                      <a:pt x="443452" y="423737"/>
                      <a:pt x="402156" y="446355"/>
                      <a:pt x="358319" y="462746"/>
                    </a:cubicBezTo>
                    <a:cubicBezTo>
                      <a:pt x="317404" y="478120"/>
                      <a:pt x="273187" y="481805"/>
                      <a:pt x="232653" y="498070"/>
                    </a:cubicBezTo>
                    <a:cubicBezTo>
                      <a:pt x="194915" y="511411"/>
                      <a:pt x="160100" y="531868"/>
                      <a:pt x="122108" y="544193"/>
                    </a:cubicBezTo>
                    <a:cubicBezTo>
                      <a:pt x="105590" y="547370"/>
                      <a:pt x="89198" y="550547"/>
                      <a:pt x="72807" y="553596"/>
                    </a:cubicBezTo>
                    <a:cubicBezTo>
                      <a:pt x="51715" y="550674"/>
                      <a:pt x="30876" y="547116"/>
                      <a:pt x="10038" y="543812"/>
                    </a:cubicBezTo>
                    <a:cubicBezTo>
                      <a:pt x="6480" y="526659"/>
                      <a:pt x="3049" y="509378"/>
                      <a:pt x="0" y="492225"/>
                    </a:cubicBezTo>
                    <a:lnTo>
                      <a:pt x="2795" y="479137"/>
                    </a:lnTo>
                    <a:cubicBezTo>
                      <a:pt x="37102" y="471005"/>
                      <a:pt x="70012" y="485617"/>
                      <a:pt x="103557" y="489302"/>
                    </a:cubicBezTo>
                    <a:cubicBezTo>
                      <a:pt x="132146" y="484601"/>
                      <a:pt x="157685" y="469861"/>
                      <a:pt x="183225" y="457155"/>
                    </a:cubicBezTo>
                    <a:cubicBezTo>
                      <a:pt x="209400" y="449658"/>
                      <a:pt x="235703" y="442670"/>
                      <a:pt x="262259" y="436444"/>
                    </a:cubicBezTo>
                    <a:cubicBezTo>
                      <a:pt x="300759" y="431234"/>
                      <a:pt x="344342" y="410650"/>
                      <a:pt x="347900" y="366686"/>
                    </a:cubicBezTo>
                    <a:cubicBezTo>
                      <a:pt x="354634" y="304298"/>
                      <a:pt x="362131" y="236573"/>
                      <a:pt x="333542" y="178378"/>
                    </a:cubicBezTo>
                    <a:cubicBezTo>
                      <a:pt x="319819" y="252710"/>
                      <a:pt x="342817" y="348770"/>
                      <a:pt x="270137" y="398452"/>
                    </a:cubicBezTo>
                    <a:cubicBezTo>
                      <a:pt x="260226" y="399087"/>
                      <a:pt x="240404" y="400612"/>
                      <a:pt x="230493" y="401374"/>
                    </a:cubicBezTo>
                    <a:cubicBezTo>
                      <a:pt x="217151" y="346102"/>
                      <a:pt x="228333" y="288796"/>
                      <a:pt x="227570" y="232761"/>
                    </a:cubicBezTo>
                    <a:cubicBezTo>
                      <a:pt x="229731" y="193752"/>
                      <a:pt x="222361" y="154363"/>
                      <a:pt x="228968" y="115608"/>
                    </a:cubicBezTo>
                    <a:cubicBezTo>
                      <a:pt x="262513" y="105316"/>
                      <a:pt x="301903" y="123995"/>
                      <a:pt x="331127" y="99725"/>
                    </a:cubicBezTo>
                    <a:cubicBezTo>
                      <a:pt x="356413" y="79014"/>
                      <a:pt x="389450" y="82699"/>
                      <a:pt x="419945" y="86002"/>
                    </a:cubicBezTo>
                    <a:cubicBezTo>
                      <a:pt x="418547" y="134032"/>
                      <a:pt x="390466" y="177234"/>
                      <a:pt x="393515" y="225391"/>
                    </a:cubicBezTo>
                    <a:cubicBezTo>
                      <a:pt x="419436" y="226027"/>
                      <a:pt x="433159" y="198327"/>
                      <a:pt x="446882" y="180284"/>
                    </a:cubicBezTo>
                    <a:cubicBezTo>
                      <a:pt x="479410" y="129204"/>
                      <a:pt x="489702" y="68722"/>
                      <a:pt x="507491" y="11797"/>
                    </a:cubicBezTo>
                    <a:moveTo>
                      <a:pt x="421597" y="280791"/>
                    </a:moveTo>
                    <a:cubicBezTo>
                      <a:pt x="415243" y="298199"/>
                      <a:pt x="416133" y="317258"/>
                      <a:pt x="414227" y="335555"/>
                    </a:cubicBezTo>
                    <a:cubicBezTo>
                      <a:pt x="447263" y="322722"/>
                      <a:pt x="467848" y="293370"/>
                      <a:pt x="474582" y="259190"/>
                    </a:cubicBezTo>
                    <a:cubicBezTo>
                      <a:pt x="456031" y="263891"/>
                      <a:pt x="430237" y="259063"/>
                      <a:pt x="421597" y="280791"/>
                    </a:cubicBezTo>
                    <a:close/>
                  </a:path>
                </a:pathLst>
              </a:custGeom>
              <a:solidFill>
                <a:schemeClr val="bg1"/>
              </a:solidFill>
              <a:ln w="12706" cap="flat">
                <a:noFill/>
                <a:prstDash val="solid"/>
                <a:miter/>
              </a:ln>
            </p:spPr>
            <p:txBody>
              <a:bodyPr rtlCol="0" anchor="ctr"/>
              <a:lstStyle/>
              <a:p>
                <a:endParaRPr lang="zh-CN" altLang="en-US"/>
              </a:p>
            </p:txBody>
          </p:sp>
          <p:sp>
            <p:nvSpPr>
              <p:cNvPr id="267" name="任意多边形: 形状 266">
                <a:extLst>
                  <a:ext uri="{FF2B5EF4-FFF2-40B4-BE49-F238E27FC236}">
                    <a16:creationId xmlns:a16="http://schemas.microsoft.com/office/drawing/2014/main" id="{3E7128EA-BFC3-4473-885B-8994F37B7BF2}"/>
                  </a:ext>
                </a:extLst>
              </p:cNvPr>
              <p:cNvSpPr/>
              <p:nvPr/>
            </p:nvSpPr>
            <p:spPr>
              <a:xfrm>
                <a:off x="9942412" y="-1022718"/>
                <a:ext cx="255668" cy="292975"/>
              </a:xfrm>
              <a:custGeom>
                <a:avLst/>
                <a:gdLst>
                  <a:gd name="connsiteX0" fmla="*/ 97184 w 344955"/>
                  <a:gd name="connsiteY0" fmla="*/ 40811 h 443324"/>
                  <a:gd name="connsiteX1" fmla="*/ 244578 w 344955"/>
                  <a:gd name="connsiteY1" fmla="*/ 659 h 443324"/>
                  <a:gd name="connsiteX2" fmla="*/ 195150 w 344955"/>
                  <a:gd name="connsiteY2" fmla="*/ 135346 h 443324"/>
                  <a:gd name="connsiteX3" fmla="*/ 233651 w 344955"/>
                  <a:gd name="connsiteY3" fmla="*/ 197607 h 443324"/>
                  <a:gd name="connsiteX4" fmla="*/ 344704 w 344955"/>
                  <a:gd name="connsiteY4" fmla="*/ 239792 h 443324"/>
                  <a:gd name="connsiteX5" fmla="*/ 341401 w 344955"/>
                  <a:gd name="connsiteY5" fmla="*/ 288966 h 443324"/>
                  <a:gd name="connsiteX6" fmla="*/ 255887 w 344955"/>
                  <a:gd name="connsiteY6" fmla="*/ 307517 h 443324"/>
                  <a:gd name="connsiteX7" fmla="*/ 194388 w 344955"/>
                  <a:gd name="connsiteY7" fmla="*/ 411709 h 443324"/>
                  <a:gd name="connsiteX8" fmla="*/ 69104 w 344955"/>
                  <a:gd name="connsiteY8" fmla="*/ 441188 h 443324"/>
                  <a:gd name="connsiteX9" fmla="*/ 616 w 344955"/>
                  <a:gd name="connsiteY9" fmla="*/ 349067 h 443324"/>
                  <a:gd name="connsiteX10" fmla="*/ 135304 w 344955"/>
                  <a:gd name="connsiteY10" fmla="*/ 221114 h 443324"/>
                  <a:gd name="connsiteX11" fmla="*/ 175201 w 344955"/>
                  <a:gd name="connsiteY11" fmla="*/ 209805 h 443324"/>
                  <a:gd name="connsiteX12" fmla="*/ 144198 w 344955"/>
                  <a:gd name="connsiteY12" fmla="*/ 155930 h 443324"/>
                  <a:gd name="connsiteX13" fmla="*/ 138099 w 344955"/>
                  <a:gd name="connsiteY13" fmla="*/ 87952 h 443324"/>
                  <a:gd name="connsiteX14" fmla="*/ 84986 w 344955"/>
                  <a:gd name="connsiteY14" fmla="*/ 87189 h 443324"/>
                  <a:gd name="connsiteX15" fmla="*/ 97184 w 344955"/>
                  <a:gd name="connsiteY15" fmla="*/ 40811 h 443324"/>
                  <a:gd name="connsiteX16" fmla="*/ 106968 w 344955"/>
                  <a:gd name="connsiteY16" fmla="*/ 298114 h 443324"/>
                  <a:gd name="connsiteX17" fmla="*/ 86511 w 344955"/>
                  <a:gd name="connsiteY17" fmla="*/ 382993 h 443324"/>
                  <a:gd name="connsiteX18" fmla="*/ 170373 w 344955"/>
                  <a:gd name="connsiteY18" fmla="*/ 361646 h 443324"/>
                  <a:gd name="connsiteX19" fmla="*/ 190449 w 344955"/>
                  <a:gd name="connsiteY19" fmla="*/ 276895 h 443324"/>
                  <a:gd name="connsiteX20" fmla="*/ 106968 w 344955"/>
                  <a:gd name="connsiteY20" fmla="*/ 298114 h 44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955" h="443324">
                    <a:moveTo>
                      <a:pt x="97184" y="40811"/>
                    </a:moveTo>
                    <a:cubicBezTo>
                      <a:pt x="145723" y="25055"/>
                      <a:pt x="191339" y="-4805"/>
                      <a:pt x="244578" y="659"/>
                    </a:cubicBezTo>
                    <a:cubicBezTo>
                      <a:pt x="245849" y="53009"/>
                      <a:pt x="168213" y="82996"/>
                      <a:pt x="195150" y="135346"/>
                    </a:cubicBezTo>
                    <a:cubicBezTo>
                      <a:pt x="205188" y="157455"/>
                      <a:pt x="216497" y="179818"/>
                      <a:pt x="233651" y="197607"/>
                    </a:cubicBezTo>
                    <a:cubicBezTo>
                      <a:pt x="270880" y="209932"/>
                      <a:pt x="320308" y="202054"/>
                      <a:pt x="344704" y="239792"/>
                    </a:cubicBezTo>
                    <a:cubicBezTo>
                      <a:pt x="345848" y="256183"/>
                      <a:pt x="342798" y="272575"/>
                      <a:pt x="341401" y="288966"/>
                    </a:cubicBezTo>
                    <a:cubicBezTo>
                      <a:pt x="313320" y="297098"/>
                      <a:pt x="284857" y="303705"/>
                      <a:pt x="255887" y="307517"/>
                    </a:cubicBezTo>
                    <a:cubicBezTo>
                      <a:pt x="240131" y="344366"/>
                      <a:pt x="229203" y="387567"/>
                      <a:pt x="194388" y="411709"/>
                    </a:cubicBezTo>
                    <a:cubicBezTo>
                      <a:pt x="157794" y="435343"/>
                      <a:pt x="112432" y="448812"/>
                      <a:pt x="69104" y="441188"/>
                    </a:cubicBezTo>
                    <a:cubicBezTo>
                      <a:pt x="31492" y="426957"/>
                      <a:pt x="-5229" y="392777"/>
                      <a:pt x="616" y="349067"/>
                    </a:cubicBezTo>
                    <a:cubicBezTo>
                      <a:pt x="6969" y="278928"/>
                      <a:pt x="70501" y="233566"/>
                      <a:pt x="135304" y="221114"/>
                    </a:cubicBezTo>
                    <a:cubicBezTo>
                      <a:pt x="148772" y="217937"/>
                      <a:pt x="161987" y="214125"/>
                      <a:pt x="175201" y="209805"/>
                    </a:cubicBezTo>
                    <a:cubicBezTo>
                      <a:pt x="172279" y="188586"/>
                      <a:pt x="155253" y="173084"/>
                      <a:pt x="144198" y="155930"/>
                    </a:cubicBezTo>
                    <a:cubicBezTo>
                      <a:pt x="137718" y="133821"/>
                      <a:pt x="139370" y="110569"/>
                      <a:pt x="138099" y="87952"/>
                    </a:cubicBezTo>
                    <a:cubicBezTo>
                      <a:pt x="120310" y="87697"/>
                      <a:pt x="102648" y="87443"/>
                      <a:pt x="84986" y="87189"/>
                    </a:cubicBezTo>
                    <a:cubicBezTo>
                      <a:pt x="88671" y="71560"/>
                      <a:pt x="92737" y="56058"/>
                      <a:pt x="97184" y="40811"/>
                    </a:cubicBezTo>
                    <a:moveTo>
                      <a:pt x="106968" y="298114"/>
                    </a:moveTo>
                    <a:cubicBezTo>
                      <a:pt x="78506" y="317174"/>
                      <a:pt x="87655" y="354150"/>
                      <a:pt x="86511" y="382993"/>
                    </a:cubicBezTo>
                    <a:cubicBezTo>
                      <a:pt x="115354" y="382485"/>
                      <a:pt x="149153" y="385915"/>
                      <a:pt x="170373" y="361646"/>
                    </a:cubicBezTo>
                    <a:cubicBezTo>
                      <a:pt x="194642" y="340045"/>
                      <a:pt x="195278" y="306501"/>
                      <a:pt x="190449" y="276895"/>
                    </a:cubicBezTo>
                    <a:cubicBezTo>
                      <a:pt x="162495" y="282867"/>
                      <a:pt x="132762" y="285154"/>
                      <a:pt x="106968" y="298114"/>
                    </a:cubicBezTo>
                    <a:close/>
                  </a:path>
                </a:pathLst>
              </a:custGeom>
              <a:solidFill>
                <a:schemeClr val="bg1"/>
              </a:solidFill>
              <a:ln w="12706" cap="flat">
                <a:noFill/>
                <a:prstDash val="solid"/>
                <a:miter/>
              </a:ln>
            </p:spPr>
            <p:txBody>
              <a:bodyPr rtlCol="0" anchor="ctr"/>
              <a:lstStyle/>
              <a:p>
                <a:endParaRPr lang="zh-CN" altLang="en-US"/>
              </a:p>
            </p:txBody>
          </p:sp>
          <p:sp>
            <p:nvSpPr>
              <p:cNvPr id="269" name="任意多边形: 形状 268">
                <a:extLst>
                  <a:ext uri="{FF2B5EF4-FFF2-40B4-BE49-F238E27FC236}">
                    <a16:creationId xmlns:a16="http://schemas.microsoft.com/office/drawing/2014/main" id="{03C612F3-7476-43EB-A98A-81589CDD92CC}"/>
                  </a:ext>
                </a:extLst>
              </p:cNvPr>
              <p:cNvSpPr/>
              <p:nvPr/>
            </p:nvSpPr>
            <p:spPr>
              <a:xfrm>
                <a:off x="9766103" y="-1006664"/>
                <a:ext cx="61684" cy="48031"/>
              </a:xfrm>
              <a:custGeom>
                <a:avLst/>
                <a:gdLst>
                  <a:gd name="connsiteX0" fmla="*/ 0 w 83226"/>
                  <a:gd name="connsiteY0" fmla="*/ 64040 h 72680"/>
                  <a:gd name="connsiteX1" fmla="*/ 10419 w 83226"/>
                  <a:gd name="connsiteY1" fmla="*/ 0 h 72680"/>
                  <a:gd name="connsiteX2" fmla="*/ 20457 w 83226"/>
                  <a:gd name="connsiteY2" fmla="*/ 51588 h 72680"/>
                  <a:gd name="connsiteX3" fmla="*/ 83226 w 83226"/>
                  <a:gd name="connsiteY3" fmla="*/ 61372 h 72680"/>
                  <a:gd name="connsiteX4" fmla="*/ 39898 w 83226"/>
                  <a:gd name="connsiteY4" fmla="*/ 72680 h 72680"/>
                  <a:gd name="connsiteX5" fmla="*/ 0 w 83226"/>
                  <a:gd name="connsiteY5" fmla="*/ 64040 h 7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26" h="72680">
                    <a:moveTo>
                      <a:pt x="0" y="64040"/>
                    </a:moveTo>
                    <a:cubicBezTo>
                      <a:pt x="2414" y="42439"/>
                      <a:pt x="5336" y="21093"/>
                      <a:pt x="10419" y="0"/>
                    </a:cubicBezTo>
                    <a:cubicBezTo>
                      <a:pt x="13469" y="17154"/>
                      <a:pt x="16899" y="34434"/>
                      <a:pt x="20457" y="51588"/>
                    </a:cubicBezTo>
                    <a:cubicBezTo>
                      <a:pt x="41296" y="54892"/>
                      <a:pt x="62134" y="58449"/>
                      <a:pt x="83226" y="61372"/>
                    </a:cubicBezTo>
                    <a:cubicBezTo>
                      <a:pt x="68614" y="64929"/>
                      <a:pt x="54129" y="68741"/>
                      <a:pt x="39898" y="72680"/>
                    </a:cubicBezTo>
                    <a:cubicBezTo>
                      <a:pt x="29860" y="70520"/>
                      <a:pt x="10038" y="66200"/>
                      <a:pt x="0" y="64040"/>
                    </a:cubicBezTo>
                    <a:close/>
                  </a:path>
                </a:pathLst>
              </a:custGeom>
              <a:solidFill>
                <a:schemeClr val="bg1"/>
              </a:solidFill>
              <a:ln w="12706" cap="flat">
                <a:noFill/>
                <a:prstDash val="solid"/>
                <a:miter/>
              </a:ln>
            </p:spPr>
            <p:txBody>
              <a:bodyPr rtlCol="0" anchor="ctr"/>
              <a:lstStyle/>
              <a:p>
                <a:endParaRPr lang="zh-CN" altLang="en-US"/>
              </a:p>
            </p:txBody>
          </p:sp>
        </p:grpSp>
        <p:grpSp>
          <p:nvGrpSpPr>
            <p:cNvPr id="304" name="组合 303">
              <a:extLst>
                <a:ext uri="{FF2B5EF4-FFF2-40B4-BE49-F238E27FC236}">
                  <a16:creationId xmlns:a16="http://schemas.microsoft.com/office/drawing/2014/main" id="{6B7F00BF-7645-49A7-985F-8267BBB1C12C}"/>
                </a:ext>
              </a:extLst>
            </p:cNvPr>
            <p:cNvGrpSpPr/>
            <p:nvPr userDrawn="1"/>
          </p:nvGrpSpPr>
          <p:grpSpPr>
            <a:xfrm>
              <a:off x="6291588" y="2076078"/>
              <a:ext cx="371595" cy="479029"/>
              <a:chOff x="9121098" y="-1268738"/>
              <a:chExt cx="371595" cy="479029"/>
            </a:xfrm>
          </p:grpSpPr>
          <p:sp>
            <p:nvSpPr>
              <p:cNvPr id="255" name="任意多边形: 形状 254">
                <a:extLst>
                  <a:ext uri="{FF2B5EF4-FFF2-40B4-BE49-F238E27FC236}">
                    <a16:creationId xmlns:a16="http://schemas.microsoft.com/office/drawing/2014/main" id="{74D88329-F605-4AC9-8209-778C7D72C79C}"/>
                  </a:ext>
                </a:extLst>
              </p:cNvPr>
              <p:cNvSpPr/>
              <p:nvPr/>
            </p:nvSpPr>
            <p:spPr>
              <a:xfrm>
                <a:off x="9121098" y="-1268738"/>
                <a:ext cx="292739" cy="479029"/>
              </a:xfrm>
              <a:custGeom>
                <a:avLst/>
                <a:gdLst>
                  <a:gd name="connsiteX0" fmla="*/ 178272 w 394973"/>
                  <a:gd name="connsiteY0" fmla="*/ 59847 h 724858"/>
                  <a:gd name="connsiteX1" fmla="*/ 209657 w 394973"/>
                  <a:gd name="connsiteY1" fmla="*/ 0 h 724858"/>
                  <a:gd name="connsiteX2" fmla="*/ 273570 w 394973"/>
                  <a:gd name="connsiteY2" fmla="*/ 44218 h 724858"/>
                  <a:gd name="connsiteX3" fmla="*/ 266200 w 394973"/>
                  <a:gd name="connsiteY3" fmla="*/ 275474 h 724858"/>
                  <a:gd name="connsiteX4" fmla="*/ 370012 w 394973"/>
                  <a:gd name="connsiteY4" fmla="*/ 269883 h 724858"/>
                  <a:gd name="connsiteX5" fmla="*/ 372553 w 394973"/>
                  <a:gd name="connsiteY5" fmla="*/ 357430 h 724858"/>
                  <a:gd name="connsiteX6" fmla="*/ 246125 w 394973"/>
                  <a:gd name="connsiteY6" fmla="*/ 395295 h 724858"/>
                  <a:gd name="connsiteX7" fmla="*/ 90599 w 394973"/>
                  <a:gd name="connsiteY7" fmla="*/ 713843 h 724858"/>
                  <a:gd name="connsiteX8" fmla="*/ 2 w 394973"/>
                  <a:gd name="connsiteY8" fmla="*/ 712064 h 724858"/>
                  <a:gd name="connsiteX9" fmla="*/ 35580 w 394973"/>
                  <a:gd name="connsiteY9" fmla="*/ 653106 h 724858"/>
                  <a:gd name="connsiteX10" fmla="*/ 116139 w 394973"/>
                  <a:gd name="connsiteY10" fmla="*/ 597071 h 724858"/>
                  <a:gd name="connsiteX11" fmla="*/ 170140 w 394973"/>
                  <a:gd name="connsiteY11" fmla="*/ 433286 h 724858"/>
                  <a:gd name="connsiteX12" fmla="*/ 47651 w 394973"/>
                  <a:gd name="connsiteY12" fmla="*/ 443070 h 724858"/>
                  <a:gd name="connsiteX13" fmla="*/ 39011 w 394973"/>
                  <a:gd name="connsiteY13" fmla="*/ 346121 h 724858"/>
                  <a:gd name="connsiteX14" fmla="*/ 180687 w 394973"/>
                  <a:gd name="connsiteY14" fmla="*/ 333161 h 724858"/>
                  <a:gd name="connsiteX15" fmla="*/ 178272 w 394973"/>
                  <a:gd name="connsiteY15" fmla="*/ 59847 h 7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3" h="724858">
                    <a:moveTo>
                      <a:pt x="178272" y="59847"/>
                    </a:moveTo>
                    <a:cubicBezTo>
                      <a:pt x="174079" y="33926"/>
                      <a:pt x="194282" y="17153"/>
                      <a:pt x="209657" y="0"/>
                    </a:cubicBezTo>
                    <a:cubicBezTo>
                      <a:pt x="232656" y="12071"/>
                      <a:pt x="254256" y="26683"/>
                      <a:pt x="273570" y="44218"/>
                    </a:cubicBezTo>
                    <a:cubicBezTo>
                      <a:pt x="275603" y="121473"/>
                      <a:pt x="256162" y="198346"/>
                      <a:pt x="266200" y="275474"/>
                    </a:cubicBezTo>
                    <a:cubicBezTo>
                      <a:pt x="298220" y="265054"/>
                      <a:pt x="339389" y="245487"/>
                      <a:pt x="370012" y="269883"/>
                    </a:cubicBezTo>
                    <a:cubicBezTo>
                      <a:pt x="397330" y="289323"/>
                      <a:pt x="407749" y="341038"/>
                      <a:pt x="372553" y="357430"/>
                    </a:cubicBezTo>
                    <a:cubicBezTo>
                      <a:pt x="328970" y="365308"/>
                      <a:pt x="275476" y="353618"/>
                      <a:pt x="246125" y="395295"/>
                    </a:cubicBezTo>
                    <a:cubicBezTo>
                      <a:pt x="249682" y="516640"/>
                      <a:pt x="202542" y="653233"/>
                      <a:pt x="90599" y="713843"/>
                    </a:cubicBezTo>
                    <a:cubicBezTo>
                      <a:pt x="62137" y="733411"/>
                      <a:pt x="29227" y="723118"/>
                      <a:pt x="2" y="712064"/>
                    </a:cubicBezTo>
                    <a:cubicBezTo>
                      <a:pt x="-125" y="688176"/>
                      <a:pt x="4958" y="653106"/>
                      <a:pt x="35580" y="653106"/>
                    </a:cubicBezTo>
                    <a:cubicBezTo>
                      <a:pt x="73191" y="654758"/>
                      <a:pt x="95935" y="624009"/>
                      <a:pt x="116139" y="597071"/>
                    </a:cubicBezTo>
                    <a:cubicBezTo>
                      <a:pt x="148921" y="548914"/>
                      <a:pt x="174333" y="493006"/>
                      <a:pt x="170140" y="433286"/>
                    </a:cubicBezTo>
                    <a:cubicBezTo>
                      <a:pt x="130878" y="445866"/>
                      <a:pt x="88058" y="457429"/>
                      <a:pt x="47651" y="443070"/>
                    </a:cubicBezTo>
                    <a:cubicBezTo>
                      <a:pt x="13471" y="422359"/>
                      <a:pt x="24526" y="375854"/>
                      <a:pt x="39011" y="346121"/>
                    </a:cubicBezTo>
                    <a:cubicBezTo>
                      <a:pt x="86279" y="345740"/>
                      <a:pt x="136342" y="354761"/>
                      <a:pt x="180687" y="333161"/>
                    </a:cubicBezTo>
                    <a:cubicBezTo>
                      <a:pt x="184626" y="242056"/>
                      <a:pt x="180305" y="150951"/>
                      <a:pt x="178272" y="59847"/>
                    </a:cubicBezTo>
                    <a:close/>
                  </a:path>
                </a:pathLst>
              </a:custGeom>
              <a:solidFill>
                <a:schemeClr val="bg1"/>
              </a:solidFill>
              <a:ln w="12706" cap="flat">
                <a:noFill/>
                <a:prstDash val="solid"/>
                <a:miter/>
              </a:ln>
            </p:spPr>
            <p:txBody>
              <a:bodyPr rtlCol="0" anchor="ctr"/>
              <a:lstStyle/>
              <a:p>
                <a:endParaRPr lang="zh-CN" altLang="en-US"/>
              </a:p>
            </p:txBody>
          </p:sp>
          <p:sp>
            <p:nvSpPr>
              <p:cNvPr id="270" name="任意多边形: 形状 269">
                <a:extLst>
                  <a:ext uri="{FF2B5EF4-FFF2-40B4-BE49-F238E27FC236}">
                    <a16:creationId xmlns:a16="http://schemas.microsoft.com/office/drawing/2014/main" id="{B05DBB3C-0C0D-4C20-BE59-2EDFF6F085D3}"/>
                  </a:ext>
                </a:extLst>
              </p:cNvPr>
              <p:cNvSpPr/>
              <p:nvPr/>
            </p:nvSpPr>
            <p:spPr>
              <a:xfrm>
                <a:off x="9358891" y="-922861"/>
                <a:ext cx="133802" cy="127644"/>
              </a:xfrm>
              <a:custGeom>
                <a:avLst/>
                <a:gdLst>
                  <a:gd name="connsiteX0" fmla="*/ 0 w 180530"/>
                  <a:gd name="connsiteY0" fmla="*/ 0 h 193149"/>
                  <a:gd name="connsiteX1" fmla="*/ 66582 w 180530"/>
                  <a:gd name="connsiteY1" fmla="*/ 10800 h 193149"/>
                  <a:gd name="connsiteX2" fmla="*/ 165183 w 180530"/>
                  <a:gd name="connsiteY2" fmla="*/ 99618 h 193149"/>
                  <a:gd name="connsiteX3" fmla="*/ 130113 w 180530"/>
                  <a:gd name="connsiteY3" fmla="*/ 189325 h 193149"/>
                  <a:gd name="connsiteX4" fmla="*/ 5718 w 180530"/>
                  <a:gd name="connsiteY4" fmla="*/ 65057 h 193149"/>
                  <a:gd name="connsiteX5" fmla="*/ 10674 w 180530"/>
                  <a:gd name="connsiteY5" fmla="*/ 57052 h 193149"/>
                  <a:gd name="connsiteX6" fmla="*/ 32529 w 180530"/>
                  <a:gd name="connsiteY6" fmla="*/ 6989 h 193149"/>
                  <a:gd name="connsiteX7" fmla="*/ 3939 w 180530"/>
                  <a:gd name="connsiteY7" fmla="*/ 53240 h 193149"/>
                  <a:gd name="connsiteX8" fmla="*/ 0 w 180530"/>
                  <a:gd name="connsiteY8" fmla="*/ 0 h 19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30" h="193149">
                    <a:moveTo>
                      <a:pt x="0" y="0"/>
                    </a:moveTo>
                    <a:cubicBezTo>
                      <a:pt x="22109" y="2033"/>
                      <a:pt x="48157" y="-5082"/>
                      <a:pt x="66582" y="10800"/>
                    </a:cubicBezTo>
                    <a:cubicBezTo>
                      <a:pt x="101270" y="38246"/>
                      <a:pt x="134433" y="67852"/>
                      <a:pt x="165183" y="99618"/>
                    </a:cubicBezTo>
                    <a:cubicBezTo>
                      <a:pt x="190341" y="129986"/>
                      <a:pt x="188435" y="211688"/>
                      <a:pt x="130113" y="189325"/>
                    </a:cubicBezTo>
                    <a:cubicBezTo>
                      <a:pt x="75349" y="162514"/>
                      <a:pt x="56543" y="97077"/>
                      <a:pt x="5718" y="65057"/>
                    </a:cubicBezTo>
                    <a:lnTo>
                      <a:pt x="10674" y="57052"/>
                    </a:lnTo>
                    <a:cubicBezTo>
                      <a:pt x="18933" y="41550"/>
                      <a:pt x="37357" y="25921"/>
                      <a:pt x="32529" y="6989"/>
                    </a:cubicBezTo>
                    <a:cubicBezTo>
                      <a:pt x="6734" y="-4828"/>
                      <a:pt x="1525" y="35705"/>
                      <a:pt x="3939" y="53240"/>
                    </a:cubicBezTo>
                    <a:cubicBezTo>
                      <a:pt x="-2287" y="36213"/>
                      <a:pt x="1144" y="17662"/>
                      <a:pt x="0" y="0"/>
                    </a:cubicBezTo>
                    <a:close/>
                  </a:path>
                </a:pathLst>
              </a:custGeom>
              <a:solidFill>
                <a:schemeClr val="bg1"/>
              </a:solidFill>
              <a:ln w="12706" cap="flat">
                <a:noFill/>
                <a:prstDash val="solid"/>
                <a:miter/>
              </a:ln>
            </p:spPr>
            <p:txBody>
              <a:bodyPr rtlCol="0" anchor="ctr"/>
              <a:lstStyle/>
              <a:p>
                <a:endParaRPr lang="zh-CN" altLang="en-US"/>
              </a:p>
            </p:txBody>
          </p:sp>
          <p:sp>
            <p:nvSpPr>
              <p:cNvPr id="271" name="任意多边形: 形状 270">
                <a:extLst>
                  <a:ext uri="{FF2B5EF4-FFF2-40B4-BE49-F238E27FC236}">
                    <a16:creationId xmlns:a16="http://schemas.microsoft.com/office/drawing/2014/main" id="{C447BA29-4545-4793-9C69-8554410C71F2}"/>
                  </a:ext>
                </a:extLst>
              </p:cNvPr>
              <p:cNvSpPr/>
              <p:nvPr/>
            </p:nvSpPr>
            <p:spPr>
              <a:xfrm>
                <a:off x="9361418" y="-919646"/>
                <a:ext cx="22170" cy="34488"/>
              </a:xfrm>
              <a:custGeom>
                <a:avLst/>
                <a:gdLst>
                  <a:gd name="connsiteX0" fmla="*/ 530 w 29913"/>
                  <a:gd name="connsiteY0" fmla="*/ 48376 h 52187"/>
                  <a:gd name="connsiteX1" fmla="*/ 29119 w 29913"/>
                  <a:gd name="connsiteY1" fmla="*/ 2125 h 52187"/>
                  <a:gd name="connsiteX2" fmla="*/ 7265 w 29913"/>
                  <a:gd name="connsiteY2" fmla="*/ 52188 h 52187"/>
                  <a:gd name="connsiteX3" fmla="*/ 530 w 29913"/>
                  <a:gd name="connsiteY3" fmla="*/ 48376 h 52187"/>
                </a:gdLst>
                <a:ahLst/>
                <a:cxnLst>
                  <a:cxn ang="0">
                    <a:pos x="connsiteX0" y="connsiteY0"/>
                  </a:cxn>
                  <a:cxn ang="0">
                    <a:pos x="connsiteX1" y="connsiteY1"/>
                  </a:cxn>
                  <a:cxn ang="0">
                    <a:pos x="connsiteX2" y="connsiteY2"/>
                  </a:cxn>
                  <a:cxn ang="0">
                    <a:pos x="connsiteX3" y="connsiteY3"/>
                  </a:cxn>
                </a:cxnLst>
                <a:rect l="l" t="t" r="r" b="b"/>
                <a:pathLst>
                  <a:path w="29913" h="52187">
                    <a:moveTo>
                      <a:pt x="530" y="48376"/>
                    </a:moveTo>
                    <a:cubicBezTo>
                      <a:pt x="-1884" y="30841"/>
                      <a:pt x="3325" y="-9692"/>
                      <a:pt x="29119" y="2125"/>
                    </a:cubicBezTo>
                    <a:cubicBezTo>
                      <a:pt x="33948" y="21057"/>
                      <a:pt x="15524" y="36686"/>
                      <a:pt x="7265" y="52188"/>
                    </a:cubicBezTo>
                    <a:lnTo>
                      <a:pt x="530" y="48376"/>
                    </a:lnTo>
                    <a:close/>
                  </a:path>
                </a:pathLst>
              </a:custGeom>
              <a:solidFill>
                <a:schemeClr val="bg1"/>
              </a:solidFill>
              <a:ln w="12706" cap="flat">
                <a:noFill/>
                <a:prstDash val="solid"/>
                <a:miter/>
              </a:ln>
            </p:spPr>
            <p:txBody>
              <a:bodyPr rtlCol="0" anchor="ctr"/>
              <a:lstStyle/>
              <a:p>
                <a:endParaRPr lang="zh-CN" altLang="en-US"/>
              </a:p>
            </p:txBody>
          </p:sp>
        </p:grpSp>
        <p:grpSp>
          <p:nvGrpSpPr>
            <p:cNvPr id="303" name="组合 302">
              <a:extLst>
                <a:ext uri="{FF2B5EF4-FFF2-40B4-BE49-F238E27FC236}">
                  <a16:creationId xmlns:a16="http://schemas.microsoft.com/office/drawing/2014/main" id="{3CB2A61C-029A-4464-B7DA-07C2760A3090}"/>
                </a:ext>
              </a:extLst>
            </p:cNvPr>
            <p:cNvGrpSpPr/>
            <p:nvPr userDrawn="1"/>
          </p:nvGrpSpPr>
          <p:grpSpPr>
            <a:xfrm>
              <a:off x="5646239" y="2043677"/>
              <a:ext cx="482720" cy="537319"/>
              <a:chOff x="8342389" y="-1301139"/>
              <a:chExt cx="482720" cy="537319"/>
            </a:xfrm>
          </p:grpSpPr>
          <p:sp>
            <p:nvSpPr>
              <p:cNvPr id="254" name="任意多边形: 形状 253">
                <a:extLst>
                  <a:ext uri="{FF2B5EF4-FFF2-40B4-BE49-F238E27FC236}">
                    <a16:creationId xmlns:a16="http://schemas.microsoft.com/office/drawing/2014/main" id="{3C0D7B9C-D8C1-4B77-852D-3A73323ED2DB}"/>
                  </a:ext>
                </a:extLst>
              </p:cNvPr>
              <p:cNvSpPr/>
              <p:nvPr/>
            </p:nvSpPr>
            <p:spPr>
              <a:xfrm>
                <a:off x="8548408" y="-1301139"/>
                <a:ext cx="181381" cy="230272"/>
              </a:xfrm>
              <a:custGeom>
                <a:avLst/>
                <a:gdLst>
                  <a:gd name="connsiteX0" fmla="*/ 76387 w 244725"/>
                  <a:gd name="connsiteY0" fmla="*/ 43439 h 348443"/>
                  <a:gd name="connsiteX1" fmla="*/ 166093 w 244725"/>
                  <a:gd name="connsiteY1" fmla="*/ 618 h 348443"/>
                  <a:gd name="connsiteX2" fmla="*/ 43350 w 244725"/>
                  <a:gd name="connsiteY2" fmla="*/ 286638 h 348443"/>
                  <a:gd name="connsiteX3" fmla="*/ 244237 w 244725"/>
                  <a:gd name="connsiteY3" fmla="*/ 203793 h 348443"/>
                  <a:gd name="connsiteX4" fmla="*/ 219841 w 244725"/>
                  <a:gd name="connsiteY4" fmla="*/ 269485 h 348443"/>
                  <a:gd name="connsiteX5" fmla="*/ 196335 w 244725"/>
                  <a:gd name="connsiteY5" fmla="*/ 289815 h 348443"/>
                  <a:gd name="connsiteX6" fmla="*/ 165331 w 244725"/>
                  <a:gd name="connsiteY6" fmla="*/ 292864 h 348443"/>
                  <a:gd name="connsiteX7" fmla="*/ 154277 w 244725"/>
                  <a:gd name="connsiteY7" fmla="*/ 266689 h 348443"/>
                  <a:gd name="connsiteX8" fmla="*/ 147796 w 244725"/>
                  <a:gd name="connsiteY8" fmla="*/ 272407 h 348443"/>
                  <a:gd name="connsiteX9" fmla="*/ 276 w 244725"/>
                  <a:gd name="connsiteY9" fmla="*/ 346231 h 348443"/>
                  <a:gd name="connsiteX10" fmla="*/ 68636 w 244725"/>
                  <a:gd name="connsiteY10" fmla="*/ 122599 h 348443"/>
                  <a:gd name="connsiteX11" fmla="*/ 76387 w 244725"/>
                  <a:gd name="connsiteY11" fmla="*/ 43439 h 34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725" h="348443">
                    <a:moveTo>
                      <a:pt x="76387" y="43439"/>
                    </a:moveTo>
                    <a:cubicBezTo>
                      <a:pt x="100910" y="18788"/>
                      <a:pt x="128737" y="-4083"/>
                      <a:pt x="166093" y="618"/>
                    </a:cubicBezTo>
                    <a:cubicBezTo>
                      <a:pt x="180706" y="113451"/>
                      <a:pt x="81215" y="190070"/>
                      <a:pt x="43350" y="286638"/>
                    </a:cubicBezTo>
                    <a:cubicBezTo>
                      <a:pt x="107390" y="252585"/>
                      <a:pt x="166347" y="197440"/>
                      <a:pt x="244237" y="203793"/>
                    </a:cubicBezTo>
                    <a:cubicBezTo>
                      <a:pt x="245508" y="229333"/>
                      <a:pt x="246271" y="256524"/>
                      <a:pt x="219841" y="269485"/>
                    </a:cubicBezTo>
                    <a:cubicBezTo>
                      <a:pt x="213996" y="274567"/>
                      <a:pt x="202179" y="284732"/>
                      <a:pt x="196335" y="289815"/>
                    </a:cubicBezTo>
                    <a:cubicBezTo>
                      <a:pt x="185915" y="290831"/>
                      <a:pt x="175623" y="291848"/>
                      <a:pt x="165331" y="292864"/>
                    </a:cubicBezTo>
                    <a:cubicBezTo>
                      <a:pt x="162536" y="286384"/>
                      <a:pt x="157072" y="273297"/>
                      <a:pt x="154277" y="266689"/>
                    </a:cubicBezTo>
                    <a:cubicBezTo>
                      <a:pt x="152625" y="268214"/>
                      <a:pt x="149321" y="271010"/>
                      <a:pt x="147796" y="272407"/>
                    </a:cubicBezTo>
                    <a:cubicBezTo>
                      <a:pt x="103451" y="305698"/>
                      <a:pt x="62918" y="360081"/>
                      <a:pt x="276" y="346231"/>
                    </a:cubicBezTo>
                    <a:cubicBezTo>
                      <a:pt x="-3409" y="266054"/>
                      <a:pt x="30390" y="190959"/>
                      <a:pt x="68636" y="122599"/>
                    </a:cubicBezTo>
                    <a:cubicBezTo>
                      <a:pt x="83629" y="98838"/>
                      <a:pt x="76259" y="69741"/>
                      <a:pt x="76387" y="43439"/>
                    </a:cubicBezTo>
                    <a:close/>
                  </a:path>
                </a:pathLst>
              </a:custGeom>
              <a:solidFill>
                <a:schemeClr val="bg1"/>
              </a:solidFill>
              <a:ln w="12706" cap="flat">
                <a:noFill/>
                <a:prstDash val="solid"/>
                <a:miter/>
              </a:ln>
            </p:spPr>
            <p:txBody>
              <a:bodyPr rtlCol="0" anchor="ctr"/>
              <a:lstStyle/>
              <a:p>
                <a:endParaRPr lang="zh-CN" altLang="en-US"/>
              </a:p>
            </p:txBody>
          </p:sp>
          <p:sp>
            <p:nvSpPr>
              <p:cNvPr id="259" name="任意多边形: 形状 258">
                <a:extLst>
                  <a:ext uri="{FF2B5EF4-FFF2-40B4-BE49-F238E27FC236}">
                    <a16:creationId xmlns:a16="http://schemas.microsoft.com/office/drawing/2014/main" id="{B15FF109-E42A-48FF-AFC6-909E712FC2AE}"/>
                  </a:ext>
                </a:extLst>
              </p:cNvPr>
              <p:cNvSpPr/>
              <p:nvPr/>
            </p:nvSpPr>
            <p:spPr>
              <a:xfrm>
                <a:off x="8348739" y="-1183339"/>
                <a:ext cx="98605" cy="91864"/>
              </a:xfrm>
              <a:custGeom>
                <a:avLst/>
                <a:gdLst>
                  <a:gd name="connsiteX0" fmla="*/ 33591 w 133041"/>
                  <a:gd name="connsiteY0" fmla="*/ 0 h 139007"/>
                  <a:gd name="connsiteX1" fmla="*/ 115928 w 133041"/>
                  <a:gd name="connsiteY1" fmla="*/ 39644 h 139007"/>
                  <a:gd name="connsiteX2" fmla="*/ 115801 w 133041"/>
                  <a:gd name="connsiteY2" fmla="*/ 137483 h 139007"/>
                  <a:gd name="connsiteX3" fmla="*/ 56336 w 133041"/>
                  <a:gd name="connsiteY3" fmla="*/ 139008 h 139007"/>
                  <a:gd name="connsiteX4" fmla="*/ 4494 w 133041"/>
                  <a:gd name="connsiteY4" fmla="*/ 17662 h 139007"/>
                  <a:gd name="connsiteX5" fmla="*/ 41469 w 133041"/>
                  <a:gd name="connsiteY5" fmla="*/ 17408 h 139007"/>
                  <a:gd name="connsiteX6" fmla="*/ 33591 w 133041"/>
                  <a:gd name="connsiteY6" fmla="*/ 0 h 13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41" h="139007">
                    <a:moveTo>
                      <a:pt x="33591" y="0"/>
                    </a:moveTo>
                    <a:cubicBezTo>
                      <a:pt x="54811" y="25032"/>
                      <a:pt x="95979" y="12706"/>
                      <a:pt x="115928" y="39644"/>
                    </a:cubicBezTo>
                    <a:cubicBezTo>
                      <a:pt x="142357" y="66835"/>
                      <a:pt x="134861" y="108512"/>
                      <a:pt x="115801" y="137483"/>
                    </a:cubicBezTo>
                    <a:cubicBezTo>
                      <a:pt x="95852" y="137864"/>
                      <a:pt x="76030" y="138372"/>
                      <a:pt x="56336" y="139008"/>
                    </a:cubicBezTo>
                    <a:cubicBezTo>
                      <a:pt x="20758" y="108131"/>
                      <a:pt x="-12279" y="68106"/>
                      <a:pt x="4494" y="17662"/>
                    </a:cubicBezTo>
                    <a:cubicBezTo>
                      <a:pt x="13642" y="17662"/>
                      <a:pt x="32194" y="17535"/>
                      <a:pt x="41469" y="17408"/>
                    </a:cubicBezTo>
                    <a:lnTo>
                      <a:pt x="33591" y="0"/>
                    </a:lnTo>
                    <a:close/>
                  </a:path>
                </a:pathLst>
              </a:custGeom>
              <a:solidFill>
                <a:schemeClr val="bg1"/>
              </a:solidFill>
              <a:ln w="12706" cap="flat">
                <a:noFill/>
                <a:prstDash val="solid"/>
                <a:miter/>
              </a:ln>
            </p:spPr>
            <p:txBody>
              <a:bodyPr rtlCol="0" anchor="ctr"/>
              <a:lstStyle/>
              <a:p>
                <a:endParaRPr lang="zh-CN" altLang="en-US"/>
              </a:p>
            </p:txBody>
          </p:sp>
          <p:sp>
            <p:nvSpPr>
              <p:cNvPr id="296" name="任意多边形: 形状 295">
                <a:extLst>
                  <a:ext uri="{FF2B5EF4-FFF2-40B4-BE49-F238E27FC236}">
                    <a16:creationId xmlns:a16="http://schemas.microsoft.com/office/drawing/2014/main" id="{58E51B14-9327-45F5-8A97-A3D765C2CC12}"/>
                  </a:ext>
                </a:extLst>
              </p:cNvPr>
              <p:cNvSpPr/>
              <p:nvPr/>
            </p:nvSpPr>
            <p:spPr>
              <a:xfrm>
                <a:off x="8586753" y="-1124895"/>
                <a:ext cx="107171" cy="148545"/>
              </a:xfrm>
              <a:custGeom>
                <a:avLst/>
                <a:gdLst>
                  <a:gd name="connsiteX0" fmla="*/ 96060 w 144598"/>
                  <a:gd name="connsiteY0" fmla="*/ 5718 h 224775"/>
                  <a:gd name="connsiteX1" fmla="*/ 102540 w 144598"/>
                  <a:gd name="connsiteY1" fmla="*/ 0 h 224775"/>
                  <a:gd name="connsiteX2" fmla="*/ 113595 w 144598"/>
                  <a:gd name="connsiteY2" fmla="*/ 26175 h 224775"/>
                  <a:gd name="connsiteX3" fmla="*/ 144598 w 144598"/>
                  <a:gd name="connsiteY3" fmla="*/ 23126 h 224775"/>
                  <a:gd name="connsiteX4" fmla="*/ 30495 w 144598"/>
                  <a:gd name="connsiteY4" fmla="*/ 224775 h 224775"/>
                  <a:gd name="connsiteX5" fmla="*/ 0 w 144598"/>
                  <a:gd name="connsiteY5" fmla="*/ 180684 h 224775"/>
                  <a:gd name="connsiteX6" fmla="*/ 96060 w 144598"/>
                  <a:gd name="connsiteY6" fmla="*/ 5718 h 22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98" h="224775">
                    <a:moveTo>
                      <a:pt x="96060" y="5718"/>
                    </a:moveTo>
                    <a:cubicBezTo>
                      <a:pt x="97585" y="4320"/>
                      <a:pt x="100888" y="1525"/>
                      <a:pt x="102540" y="0"/>
                    </a:cubicBezTo>
                    <a:cubicBezTo>
                      <a:pt x="105336" y="6607"/>
                      <a:pt x="110799" y="19695"/>
                      <a:pt x="113595" y="26175"/>
                    </a:cubicBezTo>
                    <a:cubicBezTo>
                      <a:pt x="123887" y="25159"/>
                      <a:pt x="134179" y="24142"/>
                      <a:pt x="144598" y="23126"/>
                    </a:cubicBezTo>
                    <a:cubicBezTo>
                      <a:pt x="87674" y="77000"/>
                      <a:pt x="47268" y="148156"/>
                      <a:pt x="30495" y="224775"/>
                    </a:cubicBezTo>
                    <a:cubicBezTo>
                      <a:pt x="19822" y="210417"/>
                      <a:pt x="9911" y="195424"/>
                      <a:pt x="0" y="180684"/>
                    </a:cubicBezTo>
                    <a:cubicBezTo>
                      <a:pt x="25794" y="118931"/>
                      <a:pt x="68741" y="66581"/>
                      <a:pt x="96060" y="5718"/>
                    </a:cubicBezTo>
                    <a:close/>
                  </a:path>
                </a:pathLst>
              </a:custGeom>
              <a:solidFill>
                <a:schemeClr val="bg1"/>
              </a:solidFill>
              <a:ln w="12706" cap="flat">
                <a:noFill/>
                <a:prstDash val="solid"/>
                <a:miter/>
              </a:ln>
            </p:spPr>
            <p:txBody>
              <a:bodyPr rtlCol="0" anchor="ctr"/>
              <a:lstStyle/>
              <a:p>
                <a:endParaRPr lang="zh-CN" altLang="en-US"/>
              </a:p>
            </p:txBody>
          </p:sp>
          <p:sp>
            <p:nvSpPr>
              <p:cNvPr id="265" name="任意多边形: 形状 264">
                <a:extLst>
                  <a:ext uri="{FF2B5EF4-FFF2-40B4-BE49-F238E27FC236}">
                    <a16:creationId xmlns:a16="http://schemas.microsoft.com/office/drawing/2014/main" id="{A634B5E3-86FD-4612-A1D1-135C42521CBF}"/>
                  </a:ext>
                </a:extLst>
              </p:cNvPr>
              <p:cNvSpPr/>
              <p:nvPr/>
            </p:nvSpPr>
            <p:spPr>
              <a:xfrm>
                <a:off x="8508927" y="-1074606"/>
                <a:ext cx="316182" cy="310786"/>
              </a:xfrm>
              <a:custGeom>
                <a:avLst/>
                <a:gdLst>
                  <a:gd name="connsiteX0" fmla="*/ 228130 w 426603"/>
                  <a:gd name="connsiteY0" fmla="*/ 1539 h 470275"/>
                  <a:gd name="connsiteX1" fmla="*/ 285181 w 426603"/>
                  <a:gd name="connsiteY1" fmla="*/ 14 h 470275"/>
                  <a:gd name="connsiteX2" fmla="*/ 306147 w 426603"/>
                  <a:gd name="connsiteY2" fmla="*/ 19709 h 470275"/>
                  <a:gd name="connsiteX3" fmla="*/ 309705 w 426603"/>
                  <a:gd name="connsiteY3" fmla="*/ 107510 h 470275"/>
                  <a:gd name="connsiteX4" fmla="*/ 340327 w 426603"/>
                  <a:gd name="connsiteY4" fmla="*/ 104841 h 470275"/>
                  <a:gd name="connsiteX5" fmla="*/ 402970 w 426603"/>
                  <a:gd name="connsiteY5" fmla="*/ 108145 h 470275"/>
                  <a:gd name="connsiteX6" fmla="*/ 426603 w 426603"/>
                  <a:gd name="connsiteY6" fmla="*/ 113228 h 470275"/>
                  <a:gd name="connsiteX7" fmla="*/ 422283 w 426603"/>
                  <a:gd name="connsiteY7" fmla="*/ 155031 h 470275"/>
                  <a:gd name="connsiteX8" fmla="*/ 282640 w 426603"/>
                  <a:gd name="connsiteY8" fmla="*/ 154523 h 470275"/>
                  <a:gd name="connsiteX9" fmla="*/ 281751 w 426603"/>
                  <a:gd name="connsiteY9" fmla="*/ 210304 h 470275"/>
                  <a:gd name="connsiteX10" fmla="*/ 305003 w 426603"/>
                  <a:gd name="connsiteY10" fmla="*/ 274852 h 470275"/>
                  <a:gd name="connsiteX11" fmla="*/ 259769 w 426603"/>
                  <a:gd name="connsiteY11" fmla="*/ 377138 h 470275"/>
                  <a:gd name="connsiteX12" fmla="*/ 213263 w 426603"/>
                  <a:gd name="connsiteY12" fmla="*/ 469895 h 470275"/>
                  <a:gd name="connsiteX13" fmla="*/ 159261 w 426603"/>
                  <a:gd name="connsiteY13" fmla="*/ 470276 h 470275"/>
                  <a:gd name="connsiteX14" fmla="*/ 146555 w 426603"/>
                  <a:gd name="connsiteY14" fmla="*/ 395435 h 470275"/>
                  <a:gd name="connsiteX15" fmla="*/ 180990 w 426603"/>
                  <a:gd name="connsiteY15" fmla="*/ 382094 h 470275"/>
                  <a:gd name="connsiteX16" fmla="*/ 208562 w 426603"/>
                  <a:gd name="connsiteY16" fmla="*/ 303950 h 470275"/>
                  <a:gd name="connsiteX17" fmla="*/ 108055 w 426603"/>
                  <a:gd name="connsiteY17" fmla="*/ 308778 h 470275"/>
                  <a:gd name="connsiteX18" fmla="*/ 63456 w 426603"/>
                  <a:gd name="connsiteY18" fmla="*/ 221485 h 470275"/>
                  <a:gd name="connsiteX19" fmla="*/ 6912 w 426603"/>
                  <a:gd name="connsiteY19" fmla="*/ 157954 h 470275"/>
                  <a:gd name="connsiteX20" fmla="*/ 87852 w 426603"/>
                  <a:gd name="connsiteY20" fmla="*/ 152871 h 470275"/>
                  <a:gd name="connsiteX21" fmla="*/ 105005 w 426603"/>
                  <a:gd name="connsiteY21" fmla="*/ 104587 h 470275"/>
                  <a:gd name="connsiteX22" fmla="*/ 135501 w 426603"/>
                  <a:gd name="connsiteY22" fmla="*/ 148678 h 470275"/>
                  <a:gd name="connsiteX23" fmla="*/ 164090 w 426603"/>
                  <a:gd name="connsiteY23" fmla="*/ 157319 h 470275"/>
                  <a:gd name="connsiteX24" fmla="*/ 185691 w 426603"/>
                  <a:gd name="connsiteY24" fmla="*/ 82986 h 470275"/>
                  <a:gd name="connsiteX25" fmla="*/ 235754 w 426603"/>
                  <a:gd name="connsiteY25" fmla="*/ 62148 h 470275"/>
                  <a:gd name="connsiteX26" fmla="*/ 228130 w 426603"/>
                  <a:gd name="connsiteY26" fmla="*/ 1539 h 470275"/>
                  <a:gd name="connsiteX27" fmla="*/ 131943 w 426603"/>
                  <a:gd name="connsiteY27" fmla="*/ 194548 h 470275"/>
                  <a:gd name="connsiteX28" fmla="*/ 127496 w 426603"/>
                  <a:gd name="connsiteY28" fmla="*/ 232413 h 470275"/>
                  <a:gd name="connsiteX29" fmla="*/ 173493 w 426603"/>
                  <a:gd name="connsiteY29" fmla="*/ 234827 h 470275"/>
                  <a:gd name="connsiteX30" fmla="*/ 202209 w 426603"/>
                  <a:gd name="connsiteY30" fmla="*/ 241180 h 470275"/>
                  <a:gd name="connsiteX31" fmla="*/ 227495 w 426603"/>
                  <a:gd name="connsiteY31" fmla="*/ 238639 h 470275"/>
                  <a:gd name="connsiteX32" fmla="*/ 230036 w 426603"/>
                  <a:gd name="connsiteY32" fmla="*/ 187687 h 470275"/>
                  <a:gd name="connsiteX33" fmla="*/ 176669 w 426603"/>
                  <a:gd name="connsiteY33" fmla="*/ 209414 h 470275"/>
                  <a:gd name="connsiteX34" fmla="*/ 153417 w 426603"/>
                  <a:gd name="connsiteY34" fmla="*/ 193023 h 470275"/>
                  <a:gd name="connsiteX35" fmla="*/ 131943 w 426603"/>
                  <a:gd name="connsiteY35" fmla="*/ 194548 h 470275"/>
                  <a:gd name="connsiteX36" fmla="*/ 159007 w 426603"/>
                  <a:gd name="connsiteY36" fmla="*/ 467735 h 470275"/>
                  <a:gd name="connsiteX37" fmla="*/ 217330 w 426603"/>
                  <a:gd name="connsiteY37" fmla="*/ 462779 h 470275"/>
                  <a:gd name="connsiteX38" fmla="*/ 179465 w 426603"/>
                  <a:gd name="connsiteY38" fmla="*/ 443338 h 470275"/>
                  <a:gd name="connsiteX39" fmla="*/ 173493 w 426603"/>
                  <a:gd name="connsiteY39" fmla="*/ 391751 h 470275"/>
                  <a:gd name="connsiteX40" fmla="*/ 159007 w 426603"/>
                  <a:gd name="connsiteY40" fmla="*/ 467735 h 47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26603" h="470275">
                    <a:moveTo>
                      <a:pt x="228130" y="1539"/>
                    </a:moveTo>
                    <a:cubicBezTo>
                      <a:pt x="247062" y="649"/>
                      <a:pt x="266122" y="-113"/>
                      <a:pt x="285181" y="14"/>
                    </a:cubicBezTo>
                    <a:cubicBezTo>
                      <a:pt x="297507" y="1539"/>
                      <a:pt x="304495" y="8146"/>
                      <a:pt x="306147" y="19709"/>
                    </a:cubicBezTo>
                    <a:cubicBezTo>
                      <a:pt x="308434" y="48933"/>
                      <a:pt x="308943" y="78285"/>
                      <a:pt x="309705" y="107510"/>
                    </a:cubicBezTo>
                    <a:cubicBezTo>
                      <a:pt x="317456" y="106874"/>
                      <a:pt x="332703" y="105604"/>
                      <a:pt x="340327" y="104841"/>
                    </a:cubicBezTo>
                    <a:cubicBezTo>
                      <a:pt x="360912" y="109034"/>
                      <a:pt x="382004" y="110559"/>
                      <a:pt x="402970" y="108145"/>
                    </a:cubicBezTo>
                    <a:cubicBezTo>
                      <a:pt x="408814" y="109416"/>
                      <a:pt x="420631" y="111957"/>
                      <a:pt x="426603" y="113228"/>
                    </a:cubicBezTo>
                    <a:cubicBezTo>
                      <a:pt x="424951" y="127077"/>
                      <a:pt x="423554" y="141054"/>
                      <a:pt x="422283" y="155031"/>
                    </a:cubicBezTo>
                    <a:cubicBezTo>
                      <a:pt x="376413" y="169008"/>
                      <a:pt x="329272" y="151092"/>
                      <a:pt x="282640" y="154523"/>
                    </a:cubicBezTo>
                    <a:cubicBezTo>
                      <a:pt x="282132" y="173074"/>
                      <a:pt x="281878" y="191753"/>
                      <a:pt x="281751" y="210304"/>
                    </a:cubicBezTo>
                    <a:cubicBezTo>
                      <a:pt x="294711" y="229618"/>
                      <a:pt x="305130" y="250964"/>
                      <a:pt x="305003" y="274852"/>
                    </a:cubicBezTo>
                    <a:cubicBezTo>
                      <a:pt x="274889" y="300900"/>
                      <a:pt x="272221" y="341815"/>
                      <a:pt x="259769" y="377138"/>
                    </a:cubicBezTo>
                    <a:cubicBezTo>
                      <a:pt x="249604" y="410429"/>
                      <a:pt x="230671" y="439908"/>
                      <a:pt x="213263" y="469895"/>
                    </a:cubicBezTo>
                    <a:cubicBezTo>
                      <a:pt x="195221" y="470022"/>
                      <a:pt x="177305" y="470149"/>
                      <a:pt x="159261" y="470276"/>
                    </a:cubicBezTo>
                    <a:cubicBezTo>
                      <a:pt x="155322" y="445244"/>
                      <a:pt x="151002" y="420340"/>
                      <a:pt x="146555" y="395435"/>
                    </a:cubicBezTo>
                    <a:cubicBezTo>
                      <a:pt x="157864" y="390861"/>
                      <a:pt x="169427" y="386414"/>
                      <a:pt x="180990" y="382094"/>
                    </a:cubicBezTo>
                    <a:cubicBezTo>
                      <a:pt x="192552" y="356935"/>
                      <a:pt x="201955" y="330887"/>
                      <a:pt x="208562" y="303950"/>
                    </a:cubicBezTo>
                    <a:cubicBezTo>
                      <a:pt x="175144" y="306491"/>
                      <a:pt x="141473" y="314623"/>
                      <a:pt x="108055" y="308778"/>
                    </a:cubicBezTo>
                    <a:cubicBezTo>
                      <a:pt x="76925" y="291498"/>
                      <a:pt x="76543" y="250837"/>
                      <a:pt x="63456" y="221485"/>
                    </a:cubicBezTo>
                    <a:cubicBezTo>
                      <a:pt x="30419" y="221867"/>
                      <a:pt x="-18119" y="196200"/>
                      <a:pt x="6912" y="157954"/>
                    </a:cubicBezTo>
                    <a:cubicBezTo>
                      <a:pt x="33596" y="154269"/>
                      <a:pt x="60787" y="153888"/>
                      <a:pt x="87852" y="152871"/>
                    </a:cubicBezTo>
                    <a:cubicBezTo>
                      <a:pt x="93570" y="136734"/>
                      <a:pt x="99288" y="120724"/>
                      <a:pt x="105005" y="104587"/>
                    </a:cubicBezTo>
                    <a:cubicBezTo>
                      <a:pt x="114916" y="119327"/>
                      <a:pt x="124827" y="134320"/>
                      <a:pt x="135501" y="148678"/>
                    </a:cubicBezTo>
                    <a:cubicBezTo>
                      <a:pt x="144904" y="151728"/>
                      <a:pt x="154433" y="154650"/>
                      <a:pt x="164090" y="157319"/>
                    </a:cubicBezTo>
                    <a:cubicBezTo>
                      <a:pt x="171333" y="132541"/>
                      <a:pt x="178703" y="107764"/>
                      <a:pt x="185691" y="82986"/>
                    </a:cubicBezTo>
                    <a:cubicBezTo>
                      <a:pt x="202336" y="75998"/>
                      <a:pt x="218981" y="69009"/>
                      <a:pt x="235754" y="62148"/>
                    </a:cubicBezTo>
                    <a:cubicBezTo>
                      <a:pt x="233086" y="41818"/>
                      <a:pt x="230544" y="21742"/>
                      <a:pt x="228130" y="1539"/>
                    </a:cubicBezTo>
                    <a:moveTo>
                      <a:pt x="131943" y="194548"/>
                    </a:moveTo>
                    <a:cubicBezTo>
                      <a:pt x="130418" y="207127"/>
                      <a:pt x="128893" y="219707"/>
                      <a:pt x="127496" y="232413"/>
                    </a:cubicBezTo>
                    <a:cubicBezTo>
                      <a:pt x="142743" y="232921"/>
                      <a:pt x="158118" y="233684"/>
                      <a:pt x="173493" y="234827"/>
                    </a:cubicBezTo>
                    <a:cubicBezTo>
                      <a:pt x="180608" y="236352"/>
                      <a:pt x="195093" y="239656"/>
                      <a:pt x="202209" y="241180"/>
                    </a:cubicBezTo>
                    <a:cubicBezTo>
                      <a:pt x="208562" y="240545"/>
                      <a:pt x="221142" y="239274"/>
                      <a:pt x="227495" y="238639"/>
                    </a:cubicBezTo>
                    <a:cubicBezTo>
                      <a:pt x="228384" y="221613"/>
                      <a:pt x="229146" y="204586"/>
                      <a:pt x="230036" y="187687"/>
                    </a:cubicBezTo>
                    <a:cubicBezTo>
                      <a:pt x="212247" y="194675"/>
                      <a:pt x="196237" y="208271"/>
                      <a:pt x="176669" y="209414"/>
                    </a:cubicBezTo>
                    <a:cubicBezTo>
                      <a:pt x="170824" y="205349"/>
                      <a:pt x="159135" y="197089"/>
                      <a:pt x="153417" y="193023"/>
                    </a:cubicBezTo>
                    <a:cubicBezTo>
                      <a:pt x="148080" y="193405"/>
                      <a:pt x="137280" y="194167"/>
                      <a:pt x="131943" y="194548"/>
                    </a:cubicBezTo>
                    <a:moveTo>
                      <a:pt x="159007" y="467735"/>
                    </a:moveTo>
                    <a:cubicBezTo>
                      <a:pt x="178321" y="466083"/>
                      <a:pt x="197762" y="464431"/>
                      <a:pt x="217330" y="462779"/>
                    </a:cubicBezTo>
                    <a:cubicBezTo>
                      <a:pt x="204623" y="456172"/>
                      <a:pt x="192044" y="449692"/>
                      <a:pt x="179465" y="443338"/>
                    </a:cubicBezTo>
                    <a:cubicBezTo>
                      <a:pt x="177940" y="430378"/>
                      <a:pt x="175018" y="404584"/>
                      <a:pt x="173493" y="391751"/>
                    </a:cubicBezTo>
                    <a:cubicBezTo>
                      <a:pt x="157483" y="413733"/>
                      <a:pt x="161041" y="442068"/>
                      <a:pt x="159007" y="467735"/>
                    </a:cubicBezTo>
                    <a:close/>
                  </a:path>
                </a:pathLst>
              </a:custGeom>
              <a:solidFill>
                <a:schemeClr val="bg1"/>
              </a:solidFill>
              <a:ln w="12706" cap="flat">
                <a:noFill/>
                <a:prstDash val="solid"/>
                <a:miter/>
              </a:ln>
            </p:spPr>
            <p:txBody>
              <a:bodyPr rtlCol="0" anchor="ctr"/>
              <a:lstStyle/>
              <a:p>
                <a:endParaRPr lang="zh-CN" altLang="en-US"/>
              </a:p>
            </p:txBody>
          </p:sp>
          <p:sp>
            <p:nvSpPr>
              <p:cNvPr id="266" name="任意多边形: 形状 265">
                <a:extLst>
                  <a:ext uri="{FF2B5EF4-FFF2-40B4-BE49-F238E27FC236}">
                    <a16:creationId xmlns:a16="http://schemas.microsoft.com/office/drawing/2014/main" id="{A5A5A0DF-9DDC-438B-B22C-10E4826CE52C}"/>
                  </a:ext>
                </a:extLst>
              </p:cNvPr>
              <p:cNvSpPr/>
              <p:nvPr/>
            </p:nvSpPr>
            <p:spPr>
              <a:xfrm>
                <a:off x="8342389" y="-1058138"/>
                <a:ext cx="122313" cy="264173"/>
              </a:xfrm>
              <a:custGeom>
                <a:avLst/>
                <a:gdLst>
                  <a:gd name="connsiteX0" fmla="*/ 54357 w 165029"/>
                  <a:gd name="connsiteY0" fmla="*/ 0 h 399741"/>
                  <a:gd name="connsiteX1" fmla="*/ 133136 w 165029"/>
                  <a:gd name="connsiteY1" fmla="*/ 7624 h 399741"/>
                  <a:gd name="connsiteX2" fmla="*/ 138473 w 165029"/>
                  <a:gd name="connsiteY2" fmla="*/ 75857 h 399741"/>
                  <a:gd name="connsiteX3" fmla="*/ 110392 w 165029"/>
                  <a:gd name="connsiteY3" fmla="*/ 103176 h 399741"/>
                  <a:gd name="connsiteX4" fmla="*/ 64903 w 165029"/>
                  <a:gd name="connsiteY4" fmla="*/ 282335 h 399741"/>
                  <a:gd name="connsiteX5" fmla="*/ 142285 w 165029"/>
                  <a:gd name="connsiteY5" fmla="*/ 129732 h 399741"/>
                  <a:gd name="connsiteX6" fmla="*/ 165029 w 165029"/>
                  <a:gd name="connsiteY6" fmla="*/ 124776 h 399741"/>
                  <a:gd name="connsiteX7" fmla="*/ 104801 w 165029"/>
                  <a:gd name="connsiteY7" fmla="*/ 362004 h 399741"/>
                  <a:gd name="connsiteX8" fmla="*/ 21702 w 165029"/>
                  <a:gd name="connsiteY8" fmla="*/ 399742 h 399741"/>
                  <a:gd name="connsiteX9" fmla="*/ 18398 w 165029"/>
                  <a:gd name="connsiteY9" fmla="*/ 265436 h 399741"/>
                  <a:gd name="connsiteX10" fmla="*/ 54357 w 165029"/>
                  <a:gd name="connsiteY10" fmla="*/ 0 h 39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29" h="399741">
                    <a:moveTo>
                      <a:pt x="54357" y="0"/>
                    </a:moveTo>
                    <a:cubicBezTo>
                      <a:pt x="80532" y="1016"/>
                      <a:pt x="107978" y="-1906"/>
                      <a:pt x="133136" y="7624"/>
                    </a:cubicBezTo>
                    <a:cubicBezTo>
                      <a:pt x="139870" y="29733"/>
                      <a:pt x="137711" y="53112"/>
                      <a:pt x="138473" y="75857"/>
                    </a:cubicBezTo>
                    <a:cubicBezTo>
                      <a:pt x="128816" y="84751"/>
                      <a:pt x="119413" y="93773"/>
                      <a:pt x="110392" y="103176"/>
                    </a:cubicBezTo>
                    <a:cubicBezTo>
                      <a:pt x="64141" y="150316"/>
                      <a:pt x="61727" y="220328"/>
                      <a:pt x="64903" y="282335"/>
                    </a:cubicBezTo>
                    <a:cubicBezTo>
                      <a:pt x="112044" y="244216"/>
                      <a:pt x="121192" y="182844"/>
                      <a:pt x="142285" y="129732"/>
                    </a:cubicBezTo>
                    <a:cubicBezTo>
                      <a:pt x="147876" y="128461"/>
                      <a:pt x="159311" y="126047"/>
                      <a:pt x="165029" y="124776"/>
                    </a:cubicBezTo>
                    <a:cubicBezTo>
                      <a:pt x="152196" y="204953"/>
                      <a:pt x="145207" y="289959"/>
                      <a:pt x="104801" y="362004"/>
                    </a:cubicBezTo>
                    <a:cubicBezTo>
                      <a:pt x="89172" y="394278"/>
                      <a:pt x="53467" y="399106"/>
                      <a:pt x="21702" y="399742"/>
                    </a:cubicBezTo>
                    <a:cubicBezTo>
                      <a:pt x="-11716" y="360352"/>
                      <a:pt x="-1424" y="308383"/>
                      <a:pt x="18398" y="265436"/>
                    </a:cubicBezTo>
                    <a:cubicBezTo>
                      <a:pt x="37966" y="178397"/>
                      <a:pt x="59947" y="89961"/>
                      <a:pt x="54357" y="0"/>
                    </a:cubicBezTo>
                    <a:close/>
                  </a:path>
                </a:pathLst>
              </a:custGeom>
              <a:solidFill>
                <a:schemeClr val="bg1"/>
              </a:solidFill>
              <a:ln w="12706" cap="flat">
                <a:noFill/>
                <a:prstDash val="solid"/>
                <a:miter/>
              </a:ln>
            </p:spPr>
            <p:txBody>
              <a:bodyPr rtlCol="0" anchor="ctr"/>
              <a:lstStyle/>
              <a:p>
                <a:endParaRPr lang="zh-CN" altLang="en-US"/>
              </a:p>
            </p:txBody>
          </p:sp>
          <p:sp>
            <p:nvSpPr>
              <p:cNvPr id="268" name="任意多边形: 形状 267">
                <a:extLst>
                  <a:ext uri="{FF2B5EF4-FFF2-40B4-BE49-F238E27FC236}">
                    <a16:creationId xmlns:a16="http://schemas.microsoft.com/office/drawing/2014/main" id="{7EF6AED3-1C3A-456F-94B3-C9296A530F51}"/>
                  </a:ext>
                </a:extLst>
              </p:cNvPr>
              <p:cNvSpPr/>
              <p:nvPr userDrawn="1"/>
            </p:nvSpPr>
            <p:spPr>
              <a:xfrm>
                <a:off x="8761164" y="-1016908"/>
                <a:ext cx="46428" cy="14530"/>
              </a:xfrm>
              <a:custGeom>
                <a:avLst/>
                <a:gdLst>
                  <a:gd name="connsiteX0" fmla="*/ 0 w 62642"/>
                  <a:gd name="connsiteY0" fmla="*/ 17535 h 21987"/>
                  <a:gd name="connsiteX1" fmla="*/ 40025 w 62642"/>
                  <a:gd name="connsiteY1" fmla="*/ 0 h 21987"/>
                  <a:gd name="connsiteX2" fmla="*/ 62643 w 62642"/>
                  <a:gd name="connsiteY2" fmla="*/ 20838 h 21987"/>
                  <a:gd name="connsiteX3" fmla="*/ 0 w 62642"/>
                  <a:gd name="connsiteY3" fmla="*/ 17535 h 21987"/>
                </a:gdLst>
                <a:ahLst/>
                <a:cxnLst>
                  <a:cxn ang="0">
                    <a:pos x="connsiteX0" y="connsiteY0"/>
                  </a:cxn>
                  <a:cxn ang="0">
                    <a:pos x="connsiteX1" y="connsiteY1"/>
                  </a:cxn>
                  <a:cxn ang="0">
                    <a:pos x="connsiteX2" y="connsiteY2"/>
                  </a:cxn>
                  <a:cxn ang="0">
                    <a:pos x="connsiteX3" y="connsiteY3"/>
                  </a:cxn>
                </a:cxnLst>
                <a:rect l="l" t="t" r="r" b="b"/>
                <a:pathLst>
                  <a:path w="62642" h="21987">
                    <a:moveTo>
                      <a:pt x="0" y="17535"/>
                    </a:moveTo>
                    <a:cubicBezTo>
                      <a:pt x="12198" y="9022"/>
                      <a:pt x="25540" y="3177"/>
                      <a:pt x="40025" y="0"/>
                    </a:cubicBezTo>
                    <a:cubicBezTo>
                      <a:pt x="45616" y="5210"/>
                      <a:pt x="56925" y="15629"/>
                      <a:pt x="62643" y="20838"/>
                    </a:cubicBezTo>
                    <a:cubicBezTo>
                      <a:pt x="41677" y="23253"/>
                      <a:pt x="20585" y="21728"/>
                      <a:pt x="0" y="17535"/>
                    </a:cubicBezTo>
                    <a:close/>
                  </a:path>
                </a:pathLst>
              </a:custGeom>
              <a:solidFill>
                <a:schemeClr val="bg1"/>
              </a:solidFill>
              <a:ln w="12706" cap="flat">
                <a:noFill/>
                <a:prstDash val="solid"/>
                <a:miter/>
              </a:ln>
            </p:spPr>
            <p:txBody>
              <a:bodyPr rtlCol="0" anchor="ctr"/>
              <a:lstStyle/>
              <a:p>
                <a:endParaRPr lang="zh-CN" altLang="en-US"/>
              </a:p>
            </p:txBody>
          </p:sp>
          <p:sp>
            <p:nvSpPr>
              <p:cNvPr id="272" name="任意多边形: 形状 271">
                <a:extLst>
                  <a:ext uri="{FF2B5EF4-FFF2-40B4-BE49-F238E27FC236}">
                    <a16:creationId xmlns:a16="http://schemas.microsoft.com/office/drawing/2014/main" id="{C51DA3C5-5D74-4B56-AEC4-AD0FD9ABC950}"/>
                  </a:ext>
                </a:extLst>
              </p:cNvPr>
              <p:cNvSpPr/>
              <p:nvPr/>
            </p:nvSpPr>
            <p:spPr>
              <a:xfrm>
                <a:off x="8626778" y="-815714"/>
                <a:ext cx="43226" cy="50214"/>
              </a:xfrm>
              <a:custGeom>
                <a:avLst/>
                <a:gdLst>
                  <a:gd name="connsiteX0" fmla="*/ 0 w 58322"/>
                  <a:gd name="connsiteY0" fmla="*/ 75984 h 75983"/>
                  <a:gd name="connsiteX1" fmla="*/ 14485 w 58322"/>
                  <a:gd name="connsiteY1" fmla="*/ 0 h 75983"/>
                  <a:gd name="connsiteX2" fmla="*/ 20457 w 58322"/>
                  <a:gd name="connsiteY2" fmla="*/ 51588 h 75983"/>
                  <a:gd name="connsiteX3" fmla="*/ 58322 w 58322"/>
                  <a:gd name="connsiteY3" fmla="*/ 71028 h 75983"/>
                  <a:gd name="connsiteX4" fmla="*/ 0 w 58322"/>
                  <a:gd name="connsiteY4" fmla="*/ 75984 h 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2" h="75983">
                    <a:moveTo>
                      <a:pt x="0" y="75984"/>
                    </a:moveTo>
                    <a:cubicBezTo>
                      <a:pt x="2033" y="50317"/>
                      <a:pt x="-1525" y="21982"/>
                      <a:pt x="14485" y="0"/>
                    </a:cubicBezTo>
                    <a:cubicBezTo>
                      <a:pt x="16010" y="12833"/>
                      <a:pt x="18932" y="38627"/>
                      <a:pt x="20457" y="51588"/>
                    </a:cubicBezTo>
                    <a:cubicBezTo>
                      <a:pt x="33037" y="57941"/>
                      <a:pt x="45616" y="64421"/>
                      <a:pt x="58322" y="71028"/>
                    </a:cubicBezTo>
                    <a:cubicBezTo>
                      <a:pt x="38755" y="72680"/>
                      <a:pt x="19314" y="74332"/>
                      <a:pt x="0" y="75984"/>
                    </a:cubicBezTo>
                    <a:close/>
                  </a:path>
                </a:pathLst>
              </a:custGeom>
              <a:solidFill>
                <a:schemeClr val="bg1"/>
              </a:solidFill>
              <a:ln w="12706" cap="flat">
                <a:noFill/>
                <a:prstDash val="solid"/>
                <a:miter/>
              </a:ln>
            </p:spPr>
            <p:txBody>
              <a:bodyPr rtlCol="0" anchor="ctr"/>
              <a:lstStyle/>
              <a:p>
                <a:endParaRPr lang="zh-CN" altLang="en-US"/>
              </a:p>
            </p:txBody>
          </p:sp>
        </p:grpSp>
      </p:grpSp>
      <p:sp>
        <p:nvSpPr>
          <p:cNvPr id="306" name="文本框 305">
            <a:extLst>
              <a:ext uri="{FF2B5EF4-FFF2-40B4-BE49-F238E27FC236}">
                <a16:creationId xmlns:a16="http://schemas.microsoft.com/office/drawing/2014/main" id="{E254F122-8F3D-4B52-9720-B9B3F463C5FB}"/>
              </a:ext>
            </a:extLst>
          </p:cNvPr>
          <p:cNvSpPr txBox="1"/>
          <p:nvPr userDrawn="1"/>
        </p:nvSpPr>
        <p:spPr>
          <a:xfrm>
            <a:off x="4910419" y="2637844"/>
            <a:ext cx="2371162" cy="369332"/>
          </a:xfrm>
          <a:prstGeom prst="rect">
            <a:avLst/>
          </a:prstGeom>
          <a:noFill/>
        </p:spPr>
        <p:txBody>
          <a:bodyPr wrap="none" rtlCol="0">
            <a:spAutoFit/>
          </a:bodyPr>
          <a:lstStyle/>
          <a:p>
            <a:r>
              <a:rPr lang="en-US" altLang="zh-CN" dirty="0">
                <a:solidFill>
                  <a:schemeClr val="bg1"/>
                </a:solidFill>
              </a:rPr>
              <a:t>HOHAI UNIVERSITY</a:t>
            </a:r>
            <a:endParaRPr lang="zh-CN" altLang="en-US" dirty="0">
              <a:solidFill>
                <a:schemeClr val="bg1"/>
              </a:solidFill>
            </a:endParaRPr>
          </a:p>
        </p:txBody>
      </p:sp>
      <p:sp>
        <p:nvSpPr>
          <p:cNvPr id="92" name="文本框 91">
            <a:extLst>
              <a:ext uri="{FF2B5EF4-FFF2-40B4-BE49-F238E27FC236}">
                <a16:creationId xmlns:a16="http://schemas.microsoft.com/office/drawing/2014/main" id="{2671985F-ECEC-4FF8-BED0-231B02BD9718}"/>
              </a:ext>
            </a:extLst>
          </p:cNvPr>
          <p:cNvSpPr txBox="1"/>
          <p:nvPr userDrawn="1"/>
        </p:nvSpPr>
        <p:spPr>
          <a:xfrm>
            <a:off x="4900801" y="4166910"/>
            <a:ext cx="2390398"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4000" b="1" spc="300" dirty="0">
                <a:solidFill>
                  <a:srgbClr val="44546A">
                    <a:lumMod val="50000"/>
                  </a:srgbClr>
                </a:solidFill>
                <a:cs typeface="+mn-ea"/>
                <a:sym typeface="+mn-lt"/>
              </a:rPr>
              <a:t>感谢聆听</a:t>
            </a:r>
            <a:endParaRPr kumimoji="0" lang="zh-CN" altLang="en-US" sz="4000" b="1" i="0" u="none" strike="noStrike" kern="1200" cap="none" spc="300" normalizeH="0" baseline="0" noProof="0" dirty="0">
              <a:ln>
                <a:noFill/>
              </a:ln>
              <a:solidFill>
                <a:srgbClr val="44546A">
                  <a:lumMod val="50000"/>
                </a:srgbClr>
              </a:solidFill>
              <a:effectLst/>
              <a:uLnTx/>
              <a:uFillTx/>
              <a:cs typeface="+mn-ea"/>
              <a:sym typeface="+mn-lt"/>
            </a:endParaRPr>
          </a:p>
        </p:txBody>
      </p:sp>
      <p:sp>
        <p:nvSpPr>
          <p:cNvPr id="93" name="文本框 92">
            <a:extLst>
              <a:ext uri="{FF2B5EF4-FFF2-40B4-BE49-F238E27FC236}">
                <a16:creationId xmlns:a16="http://schemas.microsoft.com/office/drawing/2014/main" id="{7F71D098-9E4A-4B50-8CA7-70BF00C799C2}"/>
              </a:ext>
            </a:extLst>
          </p:cNvPr>
          <p:cNvSpPr txBox="1"/>
          <p:nvPr userDrawn="1"/>
        </p:nvSpPr>
        <p:spPr>
          <a:xfrm>
            <a:off x="4596772" y="4831121"/>
            <a:ext cx="301877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lumMod val="65000"/>
                  </a:prstClr>
                </a:solidFill>
                <a:effectLst/>
                <a:uLnTx/>
                <a:uFillTx/>
                <a:cs typeface="+mn-ea"/>
                <a:sym typeface="+mn-lt"/>
              </a:rPr>
              <a:t>THANKS FOR LISTENING!</a:t>
            </a:r>
            <a:endParaRPr kumimoji="0" lang="zh-CN" altLang="en-US" sz="18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94" name="矩形: 圆角 93">
            <a:extLst>
              <a:ext uri="{FF2B5EF4-FFF2-40B4-BE49-F238E27FC236}">
                <a16:creationId xmlns:a16="http://schemas.microsoft.com/office/drawing/2014/main" id="{7D92CF7B-8A42-4CE6-A825-B7956C7F3D96}"/>
              </a:ext>
            </a:extLst>
          </p:cNvPr>
          <p:cNvSpPr/>
          <p:nvPr userDrawn="1"/>
        </p:nvSpPr>
        <p:spPr>
          <a:xfrm>
            <a:off x="5222038" y="5782089"/>
            <a:ext cx="1747924" cy="353119"/>
          </a:xfrm>
          <a:prstGeom prst="roundRect">
            <a:avLst>
              <a:gd name="adj" fmla="val 50000"/>
            </a:avLst>
          </a:prstGeom>
          <a:gradFill>
            <a:gsLst>
              <a:gs pos="0">
                <a:schemeClr val="accent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95" name="椭圆 94">
            <a:extLst>
              <a:ext uri="{FF2B5EF4-FFF2-40B4-BE49-F238E27FC236}">
                <a16:creationId xmlns:a16="http://schemas.microsoft.com/office/drawing/2014/main" id="{B97FE3F7-E4D4-43EF-B87F-1D25D0702696}"/>
              </a:ext>
            </a:extLst>
          </p:cNvPr>
          <p:cNvSpPr/>
          <p:nvPr userDrawn="1"/>
        </p:nvSpPr>
        <p:spPr>
          <a:xfrm>
            <a:off x="4825750" y="584150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6" name="椭圆 95">
            <a:extLst>
              <a:ext uri="{FF2B5EF4-FFF2-40B4-BE49-F238E27FC236}">
                <a16:creationId xmlns:a16="http://schemas.microsoft.com/office/drawing/2014/main" id="{0E05A75E-C403-428B-A43C-AD3353159C59}"/>
              </a:ext>
            </a:extLst>
          </p:cNvPr>
          <p:cNvSpPr/>
          <p:nvPr userDrawn="1"/>
        </p:nvSpPr>
        <p:spPr>
          <a:xfrm>
            <a:off x="7146086" y="584150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 name="文本占位符 3">
            <a:extLst>
              <a:ext uri="{FF2B5EF4-FFF2-40B4-BE49-F238E27FC236}">
                <a16:creationId xmlns:a16="http://schemas.microsoft.com/office/drawing/2014/main" id="{DA20EA66-5BE8-42FF-BB13-E726A01AA281}"/>
              </a:ext>
            </a:extLst>
          </p:cNvPr>
          <p:cNvSpPr>
            <a:spLocks noGrp="1"/>
          </p:cNvSpPr>
          <p:nvPr>
            <p:ph type="body" sz="quarter" idx="10" hasCustomPrompt="1"/>
          </p:nvPr>
        </p:nvSpPr>
        <p:spPr>
          <a:xfrm>
            <a:off x="5222038" y="5782089"/>
            <a:ext cx="1747924" cy="369888"/>
          </a:xfrm>
          <a:prstGeom prst="rect">
            <a:avLst/>
          </a:prstGeom>
        </p:spPr>
        <p:txBody>
          <a:bodyPr anchor="ctr"/>
          <a:lstStyle>
            <a:lvl1pPr marL="0" indent="0" algn="ctr">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zh-CN" altLang="en-US" dirty="0"/>
              <a:t>单击编辑文本</a:t>
            </a:r>
          </a:p>
        </p:txBody>
      </p:sp>
    </p:spTree>
    <p:extLst>
      <p:ext uri="{BB962C8B-B14F-4D97-AF65-F5344CB8AC3E}">
        <p14:creationId xmlns:p14="http://schemas.microsoft.com/office/powerpoint/2010/main" val="1490881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正文页">
    <p:spTree>
      <p:nvGrpSpPr>
        <p:cNvPr id="1" name=""/>
        <p:cNvGrpSpPr/>
        <p:nvPr/>
      </p:nvGrpSpPr>
      <p:grpSpPr>
        <a:xfrm>
          <a:off x="0" y="0"/>
          <a:ext cx="0" cy="0"/>
          <a:chOff x="0" y="0"/>
          <a:chExt cx="0" cy="0"/>
        </a:xfrm>
      </p:grpSpPr>
      <p:sp>
        <p:nvSpPr>
          <p:cNvPr id="23" name="任意多边形: 形状 22">
            <a:extLst>
              <a:ext uri="{FF2B5EF4-FFF2-40B4-BE49-F238E27FC236}">
                <a16:creationId xmlns:a16="http://schemas.microsoft.com/office/drawing/2014/main" id="{E8FDBFC2-B9AA-4B9D-8B5B-15D33BCCD9B0}"/>
              </a:ext>
            </a:extLst>
          </p:cNvPr>
          <p:cNvSpPr/>
          <p:nvPr userDrawn="1"/>
        </p:nvSpPr>
        <p:spPr>
          <a:xfrm>
            <a:off x="-7617" y="6265794"/>
            <a:ext cx="12195808" cy="592204"/>
          </a:xfrm>
          <a:custGeom>
            <a:avLst/>
            <a:gdLst>
              <a:gd name="connsiteX0" fmla="*/ 2048019 w 12195808"/>
              <a:gd name="connsiteY0" fmla="*/ 742 h 592204"/>
              <a:gd name="connsiteX1" fmla="*/ 12195808 w 12195808"/>
              <a:gd name="connsiteY1" fmla="*/ 250181 h 592204"/>
              <a:gd name="connsiteX2" fmla="*/ 12195808 w 12195808"/>
              <a:gd name="connsiteY2" fmla="*/ 592204 h 592204"/>
              <a:gd name="connsiteX3" fmla="*/ 0 w 12195808"/>
              <a:gd name="connsiteY3" fmla="*/ 592204 h 592204"/>
              <a:gd name="connsiteX4" fmla="*/ 0 w 12195808"/>
              <a:gd name="connsiteY4" fmla="*/ 250181 h 592204"/>
              <a:gd name="connsiteX5" fmla="*/ 2048019 w 12195808"/>
              <a:gd name="connsiteY5" fmla="*/ 742 h 59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808" h="592204">
                <a:moveTo>
                  <a:pt x="2048019" y="742"/>
                </a:moveTo>
                <a:cubicBezTo>
                  <a:pt x="5214170" y="-33069"/>
                  <a:pt x="9152891" y="1104574"/>
                  <a:pt x="12195808" y="250181"/>
                </a:cubicBezTo>
                <a:lnTo>
                  <a:pt x="12195808" y="592204"/>
                </a:lnTo>
                <a:lnTo>
                  <a:pt x="0" y="592204"/>
                </a:lnTo>
                <a:lnTo>
                  <a:pt x="0" y="250181"/>
                </a:lnTo>
                <a:cubicBezTo>
                  <a:pt x="627861" y="78731"/>
                  <a:pt x="1317369" y="8544"/>
                  <a:pt x="2048019" y="742"/>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7">
            <a:extLst>
              <a:ext uri="{FF2B5EF4-FFF2-40B4-BE49-F238E27FC236}">
                <a16:creationId xmlns:a16="http://schemas.microsoft.com/office/drawing/2014/main" id="{10FB9401-563A-4BC2-BEB4-18004753F8FF}"/>
              </a:ext>
            </a:extLst>
          </p:cNvPr>
          <p:cNvSpPr/>
          <p:nvPr userDrawn="1"/>
        </p:nvSpPr>
        <p:spPr>
          <a:xfrm flipH="1">
            <a:off x="-7620" y="6248922"/>
            <a:ext cx="12199620" cy="619238"/>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620" h="619238">
                <a:moveTo>
                  <a:pt x="2540" y="93459"/>
                </a:moveTo>
                <a:cubicBezTo>
                  <a:pt x="6078220" y="-363741"/>
                  <a:pt x="8455660" y="1061199"/>
                  <a:pt x="12199620" y="9639"/>
                </a:cubicBezTo>
                <a:lnTo>
                  <a:pt x="12199620" y="619238"/>
                </a:lnTo>
                <a:lnTo>
                  <a:pt x="0" y="611618"/>
                </a:lnTo>
                <a:cubicBezTo>
                  <a:pt x="847" y="438898"/>
                  <a:pt x="1693" y="266179"/>
                  <a:pt x="2540" y="93459"/>
                </a:cubicBez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7">
            <a:extLst>
              <a:ext uri="{FF2B5EF4-FFF2-40B4-BE49-F238E27FC236}">
                <a16:creationId xmlns:a16="http://schemas.microsoft.com/office/drawing/2014/main" id="{D0104F46-4FF2-4827-8D26-877C8F01859D}"/>
              </a:ext>
            </a:extLst>
          </p:cNvPr>
          <p:cNvSpPr/>
          <p:nvPr userDrawn="1"/>
        </p:nvSpPr>
        <p:spPr>
          <a:xfrm flipH="1">
            <a:off x="-7620" y="6258561"/>
            <a:ext cx="12201043" cy="609599"/>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 name="connsiteX0" fmla="*/ 153 w 12201043"/>
              <a:gd name="connsiteY0" fmla="*/ 152400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52400 h 609599"/>
              <a:gd name="connsiteX0" fmla="*/ 153 w 12201043"/>
              <a:gd name="connsiteY0" fmla="*/ 184785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84785 h 60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1043" h="609599">
                <a:moveTo>
                  <a:pt x="153" y="184785"/>
                </a:moveTo>
                <a:cubicBezTo>
                  <a:pt x="6075833" y="-272415"/>
                  <a:pt x="8457083" y="1051560"/>
                  <a:pt x="12201043" y="0"/>
                </a:cubicBezTo>
                <a:lnTo>
                  <a:pt x="12201043" y="609599"/>
                </a:lnTo>
                <a:lnTo>
                  <a:pt x="1423" y="601979"/>
                </a:lnTo>
                <a:cubicBezTo>
                  <a:pt x="2270" y="429259"/>
                  <a:pt x="-694" y="357505"/>
                  <a:pt x="153" y="184785"/>
                </a:cubicBez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灯片编号占位符 5">
            <a:extLst>
              <a:ext uri="{FF2B5EF4-FFF2-40B4-BE49-F238E27FC236}">
                <a16:creationId xmlns:a16="http://schemas.microsoft.com/office/drawing/2014/main" id="{2798AE1B-B466-4206-AD5A-01189D6C17A7}"/>
              </a:ext>
            </a:extLst>
          </p:cNvPr>
          <p:cNvSpPr>
            <a:spLocks noGrp="1"/>
          </p:cNvSpPr>
          <p:nvPr>
            <p:ph type="sldNum" sz="quarter" idx="22"/>
          </p:nvPr>
        </p:nvSpPr>
        <p:spPr>
          <a:xfrm>
            <a:off x="10355134" y="6439760"/>
            <a:ext cx="1295400" cy="365125"/>
          </a:xfrm>
          <a:prstGeom prst="rect">
            <a:avLst/>
          </a:prstGeom>
        </p:spPr>
        <p:txBody>
          <a:bodyPr/>
          <a:lstStyle>
            <a:lvl1pPr algn="r">
              <a:defRPr sz="1200">
                <a:solidFill>
                  <a:schemeClr val="bg1"/>
                </a:solidFill>
              </a:defRPr>
            </a:lvl1pPr>
          </a:lstStyle>
          <a:p>
            <a:r>
              <a:rPr lang="zh-CN" altLang="en-US" dirty="0"/>
              <a:t>第</a:t>
            </a:r>
            <a:fld id="{B7511D94-E528-4A24-AB10-206E20BC93BA}" type="slidenum">
              <a:rPr lang="zh-CN" altLang="en-US" smtClean="0"/>
              <a:pPr/>
              <a:t>‹#›</a:t>
            </a:fld>
            <a:r>
              <a:rPr lang="zh-CN" altLang="en-US" dirty="0"/>
              <a:t>页</a:t>
            </a:r>
            <a:r>
              <a:rPr lang="en-US" altLang="zh-CN" dirty="0"/>
              <a:t>/</a:t>
            </a:r>
            <a:r>
              <a:rPr lang="zh-CN" altLang="en-US" dirty="0"/>
              <a:t>共</a:t>
            </a:r>
            <a:fld id="{B7511D94-E528-4A24-AB10-206E20BC93BA}" type="slidenum">
              <a:rPr lang="zh-CN" altLang="en-US" smtClean="0"/>
              <a:pPr/>
              <a:t>‹#›</a:t>
            </a:fld>
            <a:r>
              <a:rPr lang="zh-CN" altLang="en-US" dirty="0"/>
              <a:t>页</a:t>
            </a:r>
          </a:p>
        </p:txBody>
      </p:sp>
      <p:sp>
        <p:nvSpPr>
          <p:cNvPr id="27" name="任意多边形: 形状 26">
            <a:extLst>
              <a:ext uri="{FF2B5EF4-FFF2-40B4-BE49-F238E27FC236}">
                <a16:creationId xmlns:a16="http://schemas.microsoft.com/office/drawing/2014/main" id="{DCEAFD67-AD6D-4DAB-9A96-2466E49C0E87}"/>
              </a:ext>
            </a:extLst>
          </p:cNvPr>
          <p:cNvSpPr/>
          <p:nvPr userDrawn="1"/>
        </p:nvSpPr>
        <p:spPr>
          <a:xfrm flipH="1" flipV="1">
            <a:off x="-6096" y="-1"/>
            <a:ext cx="12198096" cy="582539"/>
          </a:xfrm>
          <a:custGeom>
            <a:avLst/>
            <a:gdLst>
              <a:gd name="connsiteX0" fmla="*/ 12192000 w 12192000"/>
              <a:gd name="connsiteY0" fmla="*/ 0 h 2039768"/>
              <a:gd name="connsiteX1" fmla="*/ 12192000 w 12192000"/>
              <a:gd name="connsiteY1" fmla="*/ 2039768 h 2039768"/>
              <a:gd name="connsiteX2" fmla="*/ 0 w 12192000"/>
              <a:gd name="connsiteY2" fmla="*/ 2039768 h 2039768"/>
              <a:gd name="connsiteX3" fmla="*/ 0 w 12192000"/>
              <a:gd name="connsiteY3" fmla="*/ 819391 h 2039768"/>
              <a:gd name="connsiteX4" fmla="*/ 37309 w 12192000"/>
              <a:gd name="connsiteY4" fmla="*/ 834936 h 2039768"/>
              <a:gd name="connsiteX5" fmla="*/ 5319640 w 12192000"/>
              <a:gd name="connsiteY5" fmla="*/ 1747868 h 2039768"/>
              <a:gd name="connsiteX6" fmla="*/ 11971651 w 12192000"/>
              <a:gd name="connsiteY6" fmla="*/ 149892 h 2039768"/>
              <a:gd name="connsiteX0" fmla="*/ 12192000 w 12192000"/>
              <a:gd name="connsiteY0" fmla="*/ 373966 h 1893600"/>
              <a:gd name="connsiteX1" fmla="*/ 12192000 w 12192000"/>
              <a:gd name="connsiteY1" fmla="*/ 1893600 h 1893600"/>
              <a:gd name="connsiteX2" fmla="*/ 0 w 12192000"/>
              <a:gd name="connsiteY2" fmla="*/ 1893600 h 1893600"/>
              <a:gd name="connsiteX3" fmla="*/ 0 w 12192000"/>
              <a:gd name="connsiteY3" fmla="*/ 673223 h 1893600"/>
              <a:gd name="connsiteX4" fmla="*/ 37309 w 12192000"/>
              <a:gd name="connsiteY4" fmla="*/ 688768 h 1893600"/>
              <a:gd name="connsiteX5" fmla="*/ 5319640 w 12192000"/>
              <a:gd name="connsiteY5" fmla="*/ 1601700 h 1893600"/>
              <a:gd name="connsiteX6" fmla="*/ 11971651 w 12192000"/>
              <a:gd name="connsiteY6" fmla="*/ 3724 h 1893600"/>
              <a:gd name="connsiteX7" fmla="*/ 12192000 w 12192000"/>
              <a:gd name="connsiteY7" fmla="*/ 373966 h 1893600"/>
              <a:gd name="connsiteX0" fmla="*/ 12192000 w 12192000"/>
              <a:gd name="connsiteY0" fmla="*/ 1413 h 1521047"/>
              <a:gd name="connsiteX1" fmla="*/ 12192000 w 12192000"/>
              <a:gd name="connsiteY1" fmla="*/ 1521047 h 1521047"/>
              <a:gd name="connsiteX2" fmla="*/ 0 w 12192000"/>
              <a:gd name="connsiteY2" fmla="*/ 1521047 h 1521047"/>
              <a:gd name="connsiteX3" fmla="*/ 0 w 12192000"/>
              <a:gd name="connsiteY3" fmla="*/ 300670 h 1521047"/>
              <a:gd name="connsiteX4" fmla="*/ 37309 w 12192000"/>
              <a:gd name="connsiteY4" fmla="*/ 316215 h 1521047"/>
              <a:gd name="connsiteX5" fmla="*/ 5319640 w 12192000"/>
              <a:gd name="connsiteY5" fmla="*/ 1229147 h 1521047"/>
              <a:gd name="connsiteX6" fmla="*/ 12192000 w 12192000"/>
              <a:gd name="connsiteY6" fmla="*/ 1413 h 1521047"/>
              <a:gd name="connsiteX0" fmla="*/ 12192000 w 12192000"/>
              <a:gd name="connsiteY0" fmla="*/ 0 h 1519634"/>
              <a:gd name="connsiteX1" fmla="*/ 12192000 w 12192000"/>
              <a:gd name="connsiteY1" fmla="*/ 1519634 h 1519634"/>
              <a:gd name="connsiteX2" fmla="*/ 0 w 12192000"/>
              <a:gd name="connsiteY2" fmla="*/ 1519634 h 1519634"/>
              <a:gd name="connsiteX3" fmla="*/ 0 w 12192000"/>
              <a:gd name="connsiteY3" fmla="*/ 299257 h 1519634"/>
              <a:gd name="connsiteX4" fmla="*/ 37309 w 12192000"/>
              <a:gd name="connsiteY4" fmla="*/ 314802 h 1519634"/>
              <a:gd name="connsiteX5" fmla="*/ 5319640 w 12192000"/>
              <a:gd name="connsiteY5" fmla="*/ 1227734 h 1519634"/>
              <a:gd name="connsiteX6" fmla="*/ 12192000 w 12192000"/>
              <a:gd name="connsiteY6"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0 w 12192000"/>
              <a:gd name="connsiteY3" fmla="*/ 299257 h 1519634"/>
              <a:gd name="connsiteX4" fmla="*/ 140179 w 12192000"/>
              <a:gd name="connsiteY4" fmla="*/ 401490 h 1519634"/>
              <a:gd name="connsiteX5" fmla="*/ 5319640 w 12192000"/>
              <a:gd name="connsiteY5" fmla="*/ 1227734 h 1519634"/>
              <a:gd name="connsiteX6" fmla="*/ 12192000 w 12192000"/>
              <a:gd name="connsiteY6"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0 w 12192000"/>
              <a:gd name="connsiteY3" fmla="*/ 299257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8096 w 12198096"/>
              <a:gd name="connsiteY0" fmla="*/ 0 h 1325451"/>
              <a:gd name="connsiteX1" fmla="*/ 12192000 w 12198096"/>
              <a:gd name="connsiteY1" fmla="*/ 1325451 h 1325451"/>
              <a:gd name="connsiteX2" fmla="*/ 0 w 12198096"/>
              <a:gd name="connsiteY2" fmla="*/ 1325451 h 1325451"/>
              <a:gd name="connsiteX3" fmla="*/ 3810 w 12198096"/>
              <a:gd name="connsiteY3" fmla="*/ 434491 h 1325451"/>
              <a:gd name="connsiteX4" fmla="*/ 5319640 w 12198096"/>
              <a:gd name="connsiteY4" fmla="*/ 1033551 h 1325451"/>
              <a:gd name="connsiteX5" fmla="*/ 12198096 w 12198096"/>
              <a:gd name="connsiteY5" fmla="*/ 0 h 1325451"/>
              <a:gd name="connsiteX0" fmla="*/ 12198096 w 12198096"/>
              <a:gd name="connsiteY0" fmla="*/ 0 h 1325451"/>
              <a:gd name="connsiteX1" fmla="*/ 12192000 w 12198096"/>
              <a:gd name="connsiteY1" fmla="*/ 1325451 h 1325451"/>
              <a:gd name="connsiteX2" fmla="*/ 0 w 12198096"/>
              <a:gd name="connsiteY2" fmla="*/ 1325451 h 1325451"/>
              <a:gd name="connsiteX3" fmla="*/ 3810 w 12198096"/>
              <a:gd name="connsiteY3" fmla="*/ 434491 h 1325451"/>
              <a:gd name="connsiteX4" fmla="*/ 5325736 w 12198096"/>
              <a:gd name="connsiteY4" fmla="*/ 978070 h 1325451"/>
              <a:gd name="connsiteX5" fmla="*/ 12198096 w 12198096"/>
              <a:gd name="connsiteY5" fmla="*/ 0 h 132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096" h="1325451">
                <a:moveTo>
                  <a:pt x="12198096" y="0"/>
                </a:moveTo>
                <a:lnTo>
                  <a:pt x="12192000" y="1325451"/>
                </a:lnTo>
                <a:lnTo>
                  <a:pt x="0" y="1325451"/>
                </a:lnTo>
                <a:lnTo>
                  <a:pt x="3810" y="434491"/>
                </a:lnTo>
                <a:cubicBezTo>
                  <a:pt x="1718603" y="876908"/>
                  <a:pt x="3533473" y="963319"/>
                  <a:pt x="5325736" y="978070"/>
                </a:cubicBezTo>
                <a:cubicBezTo>
                  <a:pt x="7351518" y="925603"/>
                  <a:pt x="10633603" y="731550"/>
                  <a:pt x="12198096" y="0"/>
                </a:cubicBezTo>
                <a:close/>
              </a:path>
            </a:pathLst>
          </a:custGeom>
          <a:gradFill flip="none" rotWithShape="1">
            <a:gsLst>
              <a:gs pos="100000">
                <a:srgbClr val="005BBB"/>
              </a:gs>
              <a:gs pos="0">
                <a:schemeClr val="accent1">
                  <a:alpha val="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cxnSp>
        <p:nvCxnSpPr>
          <p:cNvPr id="53" name="直接连接符 52">
            <a:extLst>
              <a:ext uri="{FF2B5EF4-FFF2-40B4-BE49-F238E27FC236}">
                <a16:creationId xmlns:a16="http://schemas.microsoft.com/office/drawing/2014/main" id="{68A65FDD-D0B2-4D33-BCE3-C81DAEDEDDEA}"/>
              </a:ext>
            </a:extLst>
          </p:cNvPr>
          <p:cNvCxnSpPr/>
          <p:nvPr userDrawn="1"/>
        </p:nvCxnSpPr>
        <p:spPr>
          <a:xfrm>
            <a:off x="659760" y="1064870"/>
            <a:ext cx="9444942" cy="0"/>
          </a:xfrm>
          <a:prstGeom prst="line">
            <a:avLst/>
          </a:prstGeom>
          <a:ln w="9525">
            <a:solidFill>
              <a:srgbClr val="005BBB"/>
            </a:solidFill>
          </a:ln>
        </p:spPr>
        <p:style>
          <a:lnRef idx="1">
            <a:schemeClr val="accent1"/>
          </a:lnRef>
          <a:fillRef idx="0">
            <a:schemeClr val="accent1"/>
          </a:fillRef>
          <a:effectRef idx="0">
            <a:schemeClr val="accent1"/>
          </a:effectRef>
          <a:fontRef idx="minor">
            <a:schemeClr val="tx1"/>
          </a:fontRef>
        </p:style>
      </p:cxnSp>
      <p:sp>
        <p:nvSpPr>
          <p:cNvPr id="54" name="矩形 53">
            <a:extLst>
              <a:ext uri="{FF2B5EF4-FFF2-40B4-BE49-F238E27FC236}">
                <a16:creationId xmlns:a16="http://schemas.microsoft.com/office/drawing/2014/main" id="{D58B327B-FEDD-4F45-AEB2-2F1A74EDA4CE}"/>
              </a:ext>
            </a:extLst>
          </p:cNvPr>
          <p:cNvSpPr/>
          <p:nvPr userDrawn="1"/>
        </p:nvSpPr>
        <p:spPr>
          <a:xfrm>
            <a:off x="659759" y="1062713"/>
            <a:ext cx="752515" cy="85339"/>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图形 3">
            <a:extLst>
              <a:ext uri="{FF2B5EF4-FFF2-40B4-BE49-F238E27FC236}">
                <a16:creationId xmlns:a16="http://schemas.microsoft.com/office/drawing/2014/main" id="{CE80D018-1029-4FEF-BBD1-25A0E8535949}"/>
              </a:ext>
            </a:extLst>
          </p:cNvPr>
          <p:cNvGrpSpPr/>
          <p:nvPr userDrawn="1"/>
        </p:nvGrpSpPr>
        <p:grpSpPr>
          <a:xfrm>
            <a:off x="10715395" y="459189"/>
            <a:ext cx="807160" cy="863455"/>
            <a:chOff x="3342957" y="689084"/>
            <a:chExt cx="5379904" cy="5755119"/>
          </a:xfrm>
          <a:solidFill>
            <a:schemeClr val="accent1"/>
          </a:solidFill>
        </p:grpSpPr>
        <p:sp>
          <p:nvSpPr>
            <p:cNvPr id="56" name="任意多边形: 形状 55">
              <a:extLst>
                <a:ext uri="{FF2B5EF4-FFF2-40B4-BE49-F238E27FC236}">
                  <a16:creationId xmlns:a16="http://schemas.microsoft.com/office/drawing/2014/main" id="{42CEE980-45E3-4960-82DD-6695328B5C1F}"/>
                </a:ext>
              </a:extLst>
            </p:cNvPr>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57" name="任意多边形: 形状 56">
              <a:extLst>
                <a:ext uri="{FF2B5EF4-FFF2-40B4-BE49-F238E27FC236}">
                  <a16:creationId xmlns:a16="http://schemas.microsoft.com/office/drawing/2014/main" id="{2E240193-6BBA-4912-8676-D63078F33AB9}"/>
                </a:ext>
              </a:extLst>
            </p:cNvPr>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id="{76E19D86-0D71-4755-9857-104D297FE250}"/>
                </a:ext>
              </a:extLst>
            </p:cNvPr>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DD7053DE-423E-46C2-BAE9-5618A70C3FAE}"/>
                </a:ext>
              </a:extLst>
            </p:cNvPr>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D85C4DFF-715A-494A-8321-E1A336B12EC5}"/>
                </a:ext>
              </a:extLst>
            </p:cNvPr>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385FDF89-09AB-4EEC-90E5-A8AD0408599A}"/>
                </a:ext>
              </a:extLst>
            </p:cNvPr>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id="{A4242F0C-2EFD-4B48-B414-560A1053C650}"/>
                </a:ext>
              </a:extLst>
            </p:cNvPr>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id="{B77CE764-4EFB-4AB2-8B30-18EC4CEB5E8A}"/>
                </a:ext>
              </a:extLst>
            </p:cNvPr>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9F83A488-38AF-454F-9972-5C5D9752673F}"/>
                </a:ext>
              </a:extLst>
            </p:cNvPr>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931D9CC0-9E74-4FDD-A84E-F9A61A3F8545}"/>
                </a:ext>
              </a:extLst>
            </p:cNvPr>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33A71AFE-3A93-441B-BE04-086CC153146C}"/>
                </a:ext>
              </a:extLst>
            </p:cNvPr>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A7274984-FC63-47BD-86ED-ECE4084A527C}"/>
                </a:ext>
              </a:extLst>
            </p:cNvPr>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272863B2-BAF7-46C1-8A40-2DAFF161609A}"/>
                </a:ext>
              </a:extLst>
            </p:cNvPr>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1CAD9906-1BEB-44CE-A50A-1AC54B64248E}"/>
                </a:ext>
              </a:extLst>
            </p:cNvPr>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068F8831-D307-46C2-8E46-005F47FAA9E3}"/>
                </a:ext>
              </a:extLst>
            </p:cNvPr>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48E235E8-6745-4139-A726-C7C0C48DFFBB}"/>
                </a:ext>
              </a:extLst>
            </p:cNvPr>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7757F7D9-F10C-48AB-A1B9-2DEE62C3DC42}"/>
                </a:ext>
              </a:extLst>
            </p:cNvPr>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F614263A-53A3-486A-B74E-889BB01AA274}"/>
                </a:ext>
              </a:extLst>
            </p:cNvPr>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A8101060-3E09-4B68-85D3-9E44C686B561}"/>
                </a:ext>
              </a:extLst>
            </p:cNvPr>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3E36BE07-94AC-43BC-A5C6-D65913EED1C1}"/>
                </a:ext>
              </a:extLst>
            </p:cNvPr>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D81332DA-427B-4BCE-80FE-4CCB19BACCD0}"/>
                </a:ext>
              </a:extLst>
            </p:cNvPr>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9E048220-7BCC-400B-955C-5DFCE8EA7496}"/>
                </a:ext>
              </a:extLst>
            </p:cNvPr>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A0C04C89-D0E5-4C44-AFB2-D75B204AA99C}"/>
                </a:ext>
              </a:extLst>
            </p:cNvPr>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DFBED6EA-0BEF-48E1-B649-FB1CC615DDA3}"/>
                </a:ext>
              </a:extLst>
            </p:cNvPr>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CF291661-F419-4CB9-B3AC-3CF17180828A}"/>
                </a:ext>
              </a:extLst>
            </p:cNvPr>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A8F5C387-F672-4793-B2F7-42C74DE1F81E}"/>
                </a:ext>
              </a:extLst>
            </p:cNvPr>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230D38A8-32B0-4466-B9D8-F63FE8F697A8}"/>
                </a:ext>
              </a:extLst>
            </p:cNvPr>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id="{9B22830C-B66B-483F-94B5-1597066962A9}"/>
                </a:ext>
              </a:extLst>
            </p:cNvPr>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id="{C718DA06-A470-4E49-B9B0-EDE62E959888}"/>
                </a:ext>
              </a:extLst>
            </p:cNvPr>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A8E66352-4615-497D-8472-6807305683AB}"/>
                </a:ext>
              </a:extLst>
            </p:cNvPr>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B71C891A-D0D1-41A9-8C70-1BBC6CD2D60C}"/>
                </a:ext>
              </a:extLst>
            </p:cNvPr>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7077FA7C-7FD7-4D7B-97B7-BADE70AA6B62}"/>
                </a:ext>
              </a:extLst>
            </p:cNvPr>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id="{BAE39AD6-CCE8-4072-9D69-A9728851F290}"/>
                </a:ext>
              </a:extLst>
            </p:cNvPr>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305335E1-B044-464C-9B3D-7101CC86EE44}"/>
                </a:ext>
              </a:extLst>
            </p:cNvPr>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sp>
        <p:nvSpPr>
          <p:cNvPr id="90" name="标题 1">
            <a:extLst>
              <a:ext uri="{FF2B5EF4-FFF2-40B4-BE49-F238E27FC236}">
                <a16:creationId xmlns:a16="http://schemas.microsoft.com/office/drawing/2014/main" id="{5D0D9AD8-905C-4C24-A993-C577DB87A84E}"/>
              </a:ext>
            </a:extLst>
          </p:cNvPr>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val="660287980"/>
      </p:ext>
    </p:extLst>
  </p:cSld>
  <p:clrMapOvr>
    <a:masterClrMapping/>
  </p:clrMapOvr>
  <p:extLst>
    <p:ext uri="{DCECCB84-F9BA-43D5-87BE-67443E8EF086}">
      <p15:sldGuideLst xmlns:p15="http://schemas.microsoft.com/office/powerpoint/2012/main">
        <p15:guide id="1" orient="horz" pos="2160">
          <p15:clr>
            <a:srgbClr val="FBAE40"/>
          </p15:clr>
        </p15:guide>
        <p15:guide id="2" pos="34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封面封底">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69B1BF4-6B3B-4ED4-A961-553EB1D6A23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6" name="图片 55" descr="街道边的建筑和树&#10;&#10;描述已自动生成">
            <a:extLst>
              <a:ext uri="{FF2B5EF4-FFF2-40B4-BE49-F238E27FC236}">
                <a16:creationId xmlns:a16="http://schemas.microsoft.com/office/drawing/2014/main" id="{D0DC43BF-7629-4C15-90DB-A5F696CB3AC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0096" cy="3820891"/>
          </a:xfrm>
          <a:custGeom>
            <a:avLst/>
            <a:gdLst>
              <a:gd name="connsiteX0" fmla="*/ 0 w 12190096"/>
              <a:gd name="connsiteY0" fmla="*/ 0 h 3820891"/>
              <a:gd name="connsiteX1" fmla="*/ 12190096 w 12190096"/>
              <a:gd name="connsiteY1" fmla="*/ 0 h 3820891"/>
              <a:gd name="connsiteX2" fmla="*/ 12190096 w 12190096"/>
              <a:gd name="connsiteY2" fmla="*/ 2822842 h 3820891"/>
              <a:gd name="connsiteX3" fmla="*/ 11918436 w 12190096"/>
              <a:gd name="connsiteY3" fmla="*/ 2925857 h 3820891"/>
              <a:gd name="connsiteX4" fmla="*/ 6094096 w 12190096"/>
              <a:gd name="connsiteY4" fmla="*/ 3820891 h 3820891"/>
              <a:gd name="connsiteX5" fmla="*/ 269756 w 12190096"/>
              <a:gd name="connsiteY5" fmla="*/ 2925857 h 3820891"/>
              <a:gd name="connsiteX6" fmla="*/ 0 w 12190096"/>
              <a:gd name="connsiteY6" fmla="*/ 2823564 h 382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0096" h="3820891">
                <a:moveTo>
                  <a:pt x="0" y="0"/>
                </a:moveTo>
                <a:lnTo>
                  <a:pt x="12190096" y="0"/>
                </a:lnTo>
                <a:lnTo>
                  <a:pt x="12190096" y="2822842"/>
                </a:lnTo>
                <a:lnTo>
                  <a:pt x="11918436" y="2925857"/>
                </a:lnTo>
                <a:cubicBezTo>
                  <a:pt x="10380122" y="3481957"/>
                  <a:pt x="8336625" y="3820891"/>
                  <a:pt x="6094096" y="3820891"/>
                </a:cubicBezTo>
                <a:cubicBezTo>
                  <a:pt x="3851568" y="3820891"/>
                  <a:pt x="1808070" y="3481957"/>
                  <a:pt x="269756" y="2925857"/>
                </a:cubicBezTo>
                <a:lnTo>
                  <a:pt x="0" y="2823564"/>
                </a:lnTo>
                <a:close/>
              </a:path>
            </a:pathLst>
          </a:custGeom>
        </p:spPr>
      </p:pic>
      <p:sp>
        <p:nvSpPr>
          <p:cNvPr id="54" name="任意多边形: 形状 53">
            <a:extLst>
              <a:ext uri="{FF2B5EF4-FFF2-40B4-BE49-F238E27FC236}">
                <a16:creationId xmlns:a16="http://schemas.microsoft.com/office/drawing/2014/main" id="{26904C37-7AB2-4E19-B038-BCDD64DD2845}"/>
              </a:ext>
            </a:extLst>
          </p:cNvPr>
          <p:cNvSpPr/>
          <p:nvPr userDrawn="1"/>
        </p:nvSpPr>
        <p:spPr>
          <a:xfrm>
            <a:off x="0" y="0"/>
            <a:ext cx="12192000" cy="3820891"/>
          </a:xfrm>
          <a:custGeom>
            <a:avLst/>
            <a:gdLst>
              <a:gd name="connsiteX0" fmla="*/ 0 w 12192000"/>
              <a:gd name="connsiteY0" fmla="*/ 0 h 3820891"/>
              <a:gd name="connsiteX1" fmla="*/ 12192000 w 12192000"/>
              <a:gd name="connsiteY1" fmla="*/ 0 h 3820891"/>
              <a:gd name="connsiteX2" fmla="*/ 12192000 w 12192000"/>
              <a:gd name="connsiteY2" fmla="*/ 2822842 h 3820891"/>
              <a:gd name="connsiteX3" fmla="*/ 11920340 w 12192000"/>
              <a:gd name="connsiteY3" fmla="*/ 2925857 h 3820891"/>
              <a:gd name="connsiteX4" fmla="*/ 6096000 w 12192000"/>
              <a:gd name="connsiteY4" fmla="*/ 3820891 h 3820891"/>
              <a:gd name="connsiteX5" fmla="*/ 271660 w 12192000"/>
              <a:gd name="connsiteY5" fmla="*/ 2925857 h 3820891"/>
              <a:gd name="connsiteX6" fmla="*/ 0 w 12192000"/>
              <a:gd name="connsiteY6" fmla="*/ 2822842 h 382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820891">
                <a:moveTo>
                  <a:pt x="0" y="0"/>
                </a:moveTo>
                <a:lnTo>
                  <a:pt x="12192000" y="0"/>
                </a:lnTo>
                <a:lnTo>
                  <a:pt x="12192000" y="2822842"/>
                </a:lnTo>
                <a:lnTo>
                  <a:pt x="11920340" y="2925857"/>
                </a:lnTo>
                <a:cubicBezTo>
                  <a:pt x="10382026" y="3481957"/>
                  <a:pt x="8338529" y="3820891"/>
                  <a:pt x="6096000" y="3820891"/>
                </a:cubicBezTo>
                <a:cubicBezTo>
                  <a:pt x="3853472" y="3820891"/>
                  <a:pt x="1809974" y="3481957"/>
                  <a:pt x="271660" y="2925857"/>
                </a:cubicBezTo>
                <a:lnTo>
                  <a:pt x="0" y="2822842"/>
                </a:lnTo>
                <a:close/>
              </a:path>
            </a:pathLst>
          </a:custGeom>
          <a:gradFill flip="none" rotWithShape="1">
            <a:gsLst>
              <a:gs pos="0">
                <a:schemeClr val="accent1">
                  <a:alpha val="80000"/>
                </a:schemeClr>
              </a:gs>
              <a:gs pos="100000">
                <a:schemeClr val="accent1">
                  <a:lumMod val="75000"/>
                  <a:alpha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57" name="图形 3">
            <a:extLst>
              <a:ext uri="{FF2B5EF4-FFF2-40B4-BE49-F238E27FC236}">
                <a16:creationId xmlns:a16="http://schemas.microsoft.com/office/drawing/2014/main" id="{A4C37697-21FB-40A6-A6D7-9EA20DF5EDEE}"/>
              </a:ext>
            </a:extLst>
          </p:cNvPr>
          <p:cNvGrpSpPr/>
          <p:nvPr userDrawn="1"/>
        </p:nvGrpSpPr>
        <p:grpSpPr>
          <a:xfrm>
            <a:off x="5611409" y="778494"/>
            <a:ext cx="969182" cy="1036777"/>
            <a:chOff x="3342957" y="689084"/>
            <a:chExt cx="5379904" cy="5755119"/>
          </a:xfrm>
          <a:solidFill>
            <a:schemeClr val="bg1"/>
          </a:solidFill>
        </p:grpSpPr>
        <p:sp>
          <p:nvSpPr>
            <p:cNvPr id="58" name="任意多边形: 形状 57">
              <a:extLst>
                <a:ext uri="{FF2B5EF4-FFF2-40B4-BE49-F238E27FC236}">
                  <a16:creationId xmlns:a16="http://schemas.microsoft.com/office/drawing/2014/main" id="{89D7A265-8A49-4A39-9FFD-83CF95E2E4AD}"/>
                </a:ext>
              </a:extLst>
            </p:cNvPr>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ABF9A7E0-45A6-4480-986F-2FEC4F0FB7A5}"/>
                </a:ext>
              </a:extLst>
            </p:cNvPr>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E79D753E-6C84-4CDE-8569-16BA9513997D}"/>
                </a:ext>
              </a:extLst>
            </p:cNvPr>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03438F75-BDDC-4623-9F9D-F00F50D54CA7}"/>
                </a:ext>
              </a:extLst>
            </p:cNvPr>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id="{7B943555-F0E6-44C6-AF77-2F7E5DCD86CF}"/>
                </a:ext>
              </a:extLst>
            </p:cNvPr>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id="{61D16814-8B9A-4175-9BF1-962FF9D837FA}"/>
                </a:ext>
              </a:extLst>
            </p:cNvPr>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978D5F7D-2576-4F9B-AB44-F4A51B51C687}"/>
                </a:ext>
              </a:extLst>
            </p:cNvPr>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3E75DDA3-EED9-46B1-A13C-4129B5CDCE50}"/>
                </a:ext>
              </a:extLst>
            </p:cNvPr>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269EFA8E-1F25-460A-8929-4EF3BDAF0036}"/>
                </a:ext>
              </a:extLst>
            </p:cNvPr>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0E13E336-C346-4187-875B-304E92D26D73}"/>
                </a:ext>
              </a:extLst>
            </p:cNvPr>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BCCEE3F4-E0FA-4808-BE03-1F521931CD36}"/>
                </a:ext>
              </a:extLst>
            </p:cNvPr>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CB2A2BED-8D8A-4B45-A84C-F4C06961F15F}"/>
                </a:ext>
              </a:extLst>
            </p:cNvPr>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A6B16B54-EE21-4372-B03C-CF04D7D8077C}"/>
                </a:ext>
              </a:extLst>
            </p:cNvPr>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5E147768-BBCF-443F-A3B9-EDCDFAC35DFC}"/>
                </a:ext>
              </a:extLst>
            </p:cNvPr>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F3DDE0D5-C63A-4AC5-9867-9463D2F18252}"/>
                </a:ext>
              </a:extLst>
            </p:cNvPr>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652530A7-7438-45D2-ACDB-D77507388F5E}"/>
                </a:ext>
              </a:extLst>
            </p:cNvPr>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D2DB64DE-A1B4-4B0C-B4F3-40B5ADB7C673}"/>
                </a:ext>
              </a:extLst>
            </p:cNvPr>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B6E48317-AD07-42DB-9E25-718A2B2E9E76}"/>
                </a:ext>
              </a:extLst>
            </p:cNvPr>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55E456CE-0831-4594-A814-C94C5ACAEC0C}"/>
                </a:ext>
              </a:extLst>
            </p:cNvPr>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F9EF50F1-6D73-4BAD-8FF1-97B232021C6D}"/>
                </a:ext>
              </a:extLst>
            </p:cNvPr>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A6A5AE58-7BDE-417F-95A4-74A1A8796496}"/>
                </a:ext>
              </a:extLst>
            </p:cNvPr>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A0C41A36-31F1-4EF4-AC03-8F59B8C353E7}"/>
                </a:ext>
              </a:extLst>
            </p:cNvPr>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01B63A24-8CD2-4BFB-B80E-A4AC667ED09A}"/>
                </a:ext>
              </a:extLst>
            </p:cNvPr>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D06C7412-D22F-497B-BB00-C20B913E13AA}"/>
                </a:ext>
              </a:extLst>
            </p:cNvPr>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9BDF1298-27F6-4F41-A9C9-723EB2B2989B}"/>
                </a:ext>
              </a:extLst>
            </p:cNvPr>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id="{76870AB3-48C2-4F4B-A049-77FBC8B92734}"/>
                </a:ext>
              </a:extLst>
            </p:cNvPr>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id="{9481BC63-C16B-4868-A636-FC04267B4103}"/>
                </a:ext>
              </a:extLst>
            </p:cNvPr>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2E65D8AA-C225-427F-A886-AC073B9FA34F}"/>
                </a:ext>
              </a:extLst>
            </p:cNvPr>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D23A6A82-6783-41AB-B784-637F92A0D849}"/>
                </a:ext>
              </a:extLst>
            </p:cNvPr>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16BEBC19-D8A8-43AA-8CA2-4BD7196525C1}"/>
                </a:ext>
              </a:extLst>
            </p:cNvPr>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id="{D7E56246-D4CB-446E-8288-54FF0A46099A}"/>
                </a:ext>
              </a:extLst>
            </p:cNvPr>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D3DD2072-84DE-4C48-9998-1348D484D38A}"/>
                </a:ext>
              </a:extLst>
            </p:cNvPr>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id="{EC3524CB-7F21-4D15-A910-D4F7BDE99860}"/>
                </a:ext>
              </a:extLst>
            </p:cNvPr>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id="{43BF3BBE-44E0-475A-BD1E-DE3732C7B8AE}"/>
                </a:ext>
              </a:extLst>
            </p:cNvPr>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grpSp>
        <p:nvGrpSpPr>
          <p:cNvPr id="307" name="组合 306">
            <a:extLst>
              <a:ext uri="{FF2B5EF4-FFF2-40B4-BE49-F238E27FC236}">
                <a16:creationId xmlns:a16="http://schemas.microsoft.com/office/drawing/2014/main" id="{8425B6BD-F2DB-4A9C-87AD-B0BD2AE6BFC9}"/>
              </a:ext>
            </a:extLst>
          </p:cNvPr>
          <p:cNvGrpSpPr/>
          <p:nvPr userDrawn="1"/>
        </p:nvGrpSpPr>
        <p:grpSpPr>
          <a:xfrm>
            <a:off x="4970161" y="2012861"/>
            <a:ext cx="2251679" cy="602212"/>
            <a:chOff x="5044774" y="2012861"/>
            <a:chExt cx="2251679" cy="602212"/>
          </a:xfrm>
        </p:grpSpPr>
        <p:grpSp>
          <p:nvGrpSpPr>
            <p:cNvPr id="302" name="组合 301">
              <a:extLst>
                <a:ext uri="{FF2B5EF4-FFF2-40B4-BE49-F238E27FC236}">
                  <a16:creationId xmlns:a16="http://schemas.microsoft.com/office/drawing/2014/main" id="{280FD396-207C-4AF9-8F78-2BFC999B1FF7}"/>
                </a:ext>
              </a:extLst>
            </p:cNvPr>
            <p:cNvGrpSpPr/>
            <p:nvPr userDrawn="1"/>
          </p:nvGrpSpPr>
          <p:grpSpPr>
            <a:xfrm>
              <a:off x="5044774" y="2101251"/>
              <a:ext cx="438836" cy="509660"/>
              <a:chOff x="7602551" y="-1243565"/>
              <a:chExt cx="438836" cy="509660"/>
            </a:xfrm>
          </p:grpSpPr>
          <p:sp>
            <p:nvSpPr>
              <p:cNvPr id="298" name="任意多边形: 形状 297">
                <a:extLst>
                  <a:ext uri="{FF2B5EF4-FFF2-40B4-BE49-F238E27FC236}">
                    <a16:creationId xmlns:a16="http://schemas.microsoft.com/office/drawing/2014/main" id="{1B0A7974-F912-4291-B3A0-C9806C7F4FDD}"/>
                  </a:ext>
                </a:extLst>
              </p:cNvPr>
              <p:cNvSpPr/>
              <p:nvPr/>
            </p:nvSpPr>
            <p:spPr>
              <a:xfrm>
                <a:off x="7622238" y="-1243565"/>
                <a:ext cx="80625" cy="72303"/>
              </a:xfrm>
              <a:custGeom>
                <a:avLst/>
                <a:gdLst>
                  <a:gd name="connsiteX0" fmla="*/ 60579 w 108782"/>
                  <a:gd name="connsiteY0" fmla="*/ 107016 h 109408"/>
                  <a:gd name="connsiteX1" fmla="*/ 48889 w 108782"/>
                  <a:gd name="connsiteY1" fmla="*/ 1172 h 109408"/>
                  <a:gd name="connsiteX2" fmla="*/ 106195 w 108782"/>
                  <a:gd name="connsiteY2" fmla="*/ 18325 h 109408"/>
                  <a:gd name="connsiteX3" fmla="*/ 60579 w 108782"/>
                  <a:gd name="connsiteY3" fmla="*/ 107016 h 109408"/>
                  <a:gd name="connsiteX4" fmla="*/ 27543 w 108782"/>
                  <a:gd name="connsiteY4" fmla="*/ 50854 h 109408"/>
                  <a:gd name="connsiteX5" fmla="*/ 87771 w 108782"/>
                  <a:gd name="connsiteY5" fmla="*/ 84907 h 109408"/>
                  <a:gd name="connsiteX6" fmla="*/ 80655 w 108782"/>
                  <a:gd name="connsiteY6" fmla="*/ 39545 h 109408"/>
                  <a:gd name="connsiteX7" fmla="*/ 27543 w 108782"/>
                  <a:gd name="connsiteY7" fmla="*/ 50854 h 10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82" h="109408">
                    <a:moveTo>
                      <a:pt x="60579" y="107016"/>
                    </a:moveTo>
                    <a:cubicBezTo>
                      <a:pt x="-10068" y="129506"/>
                      <a:pt x="-25189" y="-14330"/>
                      <a:pt x="48889" y="1172"/>
                    </a:cubicBezTo>
                    <a:cubicBezTo>
                      <a:pt x="69347" y="791"/>
                      <a:pt x="87390" y="11845"/>
                      <a:pt x="106195" y="18325"/>
                    </a:cubicBezTo>
                    <a:cubicBezTo>
                      <a:pt x="110007" y="54920"/>
                      <a:pt x="117504" y="117562"/>
                      <a:pt x="60579" y="107016"/>
                    </a:cubicBezTo>
                    <a:moveTo>
                      <a:pt x="27543" y="50854"/>
                    </a:moveTo>
                    <a:cubicBezTo>
                      <a:pt x="21062" y="87321"/>
                      <a:pt x="64137" y="82873"/>
                      <a:pt x="87771" y="84907"/>
                    </a:cubicBezTo>
                    <a:cubicBezTo>
                      <a:pt x="86119" y="69659"/>
                      <a:pt x="83832" y="54538"/>
                      <a:pt x="80655" y="39545"/>
                    </a:cubicBezTo>
                    <a:cubicBezTo>
                      <a:pt x="69092" y="17563"/>
                      <a:pt x="22841" y="21121"/>
                      <a:pt x="27543" y="50854"/>
                    </a:cubicBezTo>
                    <a:close/>
                  </a:path>
                </a:pathLst>
              </a:custGeom>
              <a:solidFill>
                <a:schemeClr val="bg1"/>
              </a:solidFill>
              <a:ln w="12706" cap="flat">
                <a:noFill/>
                <a:prstDash val="solid"/>
                <a:miter/>
              </a:ln>
            </p:spPr>
            <p:txBody>
              <a:bodyPr rtlCol="0" anchor="ctr"/>
              <a:lstStyle/>
              <a:p>
                <a:endParaRPr lang="zh-CN" altLang="en-US"/>
              </a:p>
            </p:txBody>
          </p:sp>
          <p:sp>
            <p:nvSpPr>
              <p:cNvPr id="257" name="任意多边形: 形状 256">
                <a:extLst>
                  <a:ext uri="{FF2B5EF4-FFF2-40B4-BE49-F238E27FC236}">
                    <a16:creationId xmlns:a16="http://schemas.microsoft.com/office/drawing/2014/main" id="{17E48610-B83D-4496-8E1F-DF90BB762E7D}"/>
                  </a:ext>
                </a:extLst>
              </p:cNvPr>
              <p:cNvSpPr/>
              <p:nvPr userDrawn="1"/>
            </p:nvSpPr>
            <p:spPr>
              <a:xfrm>
                <a:off x="7642165" y="-1226776"/>
                <a:ext cx="45125" cy="39322"/>
              </a:xfrm>
              <a:custGeom>
                <a:avLst/>
                <a:gdLst>
                  <a:gd name="connsiteX0" fmla="*/ 656 w 60884"/>
                  <a:gd name="connsiteY0" fmla="*/ 25448 h 59501"/>
                  <a:gd name="connsiteX1" fmla="*/ 53769 w 60884"/>
                  <a:gd name="connsiteY1" fmla="*/ 14140 h 59501"/>
                  <a:gd name="connsiteX2" fmla="*/ 60884 w 60884"/>
                  <a:gd name="connsiteY2" fmla="*/ 59501 h 59501"/>
                  <a:gd name="connsiteX3" fmla="*/ 656 w 60884"/>
                  <a:gd name="connsiteY3" fmla="*/ 25448 h 59501"/>
                </a:gdLst>
                <a:ahLst/>
                <a:cxnLst>
                  <a:cxn ang="0">
                    <a:pos x="connsiteX0" y="connsiteY0"/>
                  </a:cxn>
                  <a:cxn ang="0">
                    <a:pos x="connsiteX1" y="connsiteY1"/>
                  </a:cxn>
                  <a:cxn ang="0">
                    <a:pos x="connsiteX2" y="connsiteY2"/>
                  </a:cxn>
                  <a:cxn ang="0">
                    <a:pos x="connsiteX3" y="connsiteY3"/>
                  </a:cxn>
                </a:cxnLst>
                <a:rect l="l" t="t" r="r" b="b"/>
                <a:pathLst>
                  <a:path w="60884" h="59501">
                    <a:moveTo>
                      <a:pt x="656" y="25448"/>
                    </a:moveTo>
                    <a:cubicBezTo>
                      <a:pt x="-4045" y="-4285"/>
                      <a:pt x="42206" y="-7842"/>
                      <a:pt x="53769" y="14140"/>
                    </a:cubicBezTo>
                    <a:cubicBezTo>
                      <a:pt x="56946" y="29133"/>
                      <a:pt x="59233" y="44254"/>
                      <a:pt x="60884" y="59501"/>
                    </a:cubicBezTo>
                    <a:cubicBezTo>
                      <a:pt x="37251" y="57468"/>
                      <a:pt x="-5824" y="61916"/>
                      <a:pt x="656" y="25448"/>
                    </a:cubicBezTo>
                    <a:close/>
                  </a:path>
                </a:pathLst>
              </a:custGeom>
              <a:solidFill>
                <a:schemeClr val="bg1"/>
              </a:solidFill>
              <a:ln w="12706" cap="flat">
                <a:noFill/>
                <a:prstDash val="solid"/>
                <a:miter/>
              </a:ln>
            </p:spPr>
            <p:txBody>
              <a:bodyPr rtlCol="0" anchor="ctr"/>
              <a:lstStyle/>
              <a:p>
                <a:endParaRPr lang="zh-CN" altLang="en-US"/>
              </a:p>
            </p:txBody>
          </p:sp>
          <p:sp>
            <p:nvSpPr>
              <p:cNvPr id="258" name="任意多边形: 形状 257">
                <a:extLst>
                  <a:ext uri="{FF2B5EF4-FFF2-40B4-BE49-F238E27FC236}">
                    <a16:creationId xmlns:a16="http://schemas.microsoft.com/office/drawing/2014/main" id="{478C1B06-7275-42CE-8920-4400DBD070D5}"/>
                  </a:ext>
                </a:extLst>
              </p:cNvPr>
              <p:cNvSpPr/>
              <p:nvPr/>
            </p:nvSpPr>
            <p:spPr>
              <a:xfrm>
                <a:off x="7612987" y="-1225746"/>
                <a:ext cx="428400" cy="491841"/>
              </a:xfrm>
              <a:custGeom>
                <a:avLst/>
                <a:gdLst>
                  <a:gd name="connsiteX0" fmla="*/ 500122 w 578011"/>
                  <a:gd name="connsiteY0" fmla="*/ 3813 h 744244"/>
                  <a:gd name="connsiteX1" fmla="*/ 575725 w 578011"/>
                  <a:gd name="connsiteY1" fmla="*/ 2670 h 744244"/>
                  <a:gd name="connsiteX2" fmla="*/ 578012 w 578011"/>
                  <a:gd name="connsiteY2" fmla="*/ 50827 h 744244"/>
                  <a:gd name="connsiteX3" fmla="*/ 450186 w 578011"/>
                  <a:gd name="connsiteY3" fmla="*/ 117154 h 744244"/>
                  <a:gd name="connsiteX4" fmla="*/ 451075 w 578011"/>
                  <a:gd name="connsiteY4" fmla="*/ 137357 h 744244"/>
                  <a:gd name="connsiteX5" fmla="*/ 487670 w 578011"/>
                  <a:gd name="connsiteY5" fmla="*/ 157433 h 744244"/>
                  <a:gd name="connsiteX6" fmla="*/ 487797 w 578011"/>
                  <a:gd name="connsiteY6" fmla="*/ 363276 h 744244"/>
                  <a:gd name="connsiteX7" fmla="*/ 486780 w 578011"/>
                  <a:gd name="connsiteY7" fmla="*/ 706220 h 744244"/>
                  <a:gd name="connsiteX8" fmla="*/ 443706 w 578011"/>
                  <a:gd name="connsiteY8" fmla="*/ 743958 h 744244"/>
                  <a:gd name="connsiteX9" fmla="*/ 381318 w 578011"/>
                  <a:gd name="connsiteY9" fmla="*/ 649042 h 744244"/>
                  <a:gd name="connsiteX10" fmla="*/ 385129 w 578011"/>
                  <a:gd name="connsiteY10" fmla="*/ 634048 h 744244"/>
                  <a:gd name="connsiteX11" fmla="*/ 438496 w 578011"/>
                  <a:gd name="connsiteY11" fmla="*/ 641164 h 744244"/>
                  <a:gd name="connsiteX12" fmla="*/ 436971 w 578011"/>
                  <a:gd name="connsiteY12" fmla="*/ 272425 h 744244"/>
                  <a:gd name="connsiteX13" fmla="*/ 434176 w 578011"/>
                  <a:gd name="connsiteY13" fmla="*/ 173316 h 744244"/>
                  <a:gd name="connsiteX14" fmla="*/ 370263 w 578011"/>
                  <a:gd name="connsiteY14" fmla="*/ 255526 h 744244"/>
                  <a:gd name="connsiteX15" fmla="*/ 347646 w 578011"/>
                  <a:gd name="connsiteY15" fmla="*/ 217788 h 744244"/>
                  <a:gd name="connsiteX16" fmla="*/ 377379 w 578011"/>
                  <a:gd name="connsiteY16" fmla="*/ 148030 h 744244"/>
                  <a:gd name="connsiteX17" fmla="*/ 270645 w 578011"/>
                  <a:gd name="connsiteY17" fmla="*/ 229097 h 744244"/>
                  <a:gd name="connsiteX18" fmla="*/ 143455 w 578011"/>
                  <a:gd name="connsiteY18" fmla="*/ 398727 h 744244"/>
                  <a:gd name="connsiteX19" fmla="*/ 77382 w 578011"/>
                  <a:gd name="connsiteY19" fmla="*/ 601901 h 744244"/>
                  <a:gd name="connsiteX20" fmla="*/ 2033 w 578011"/>
                  <a:gd name="connsiteY20" fmla="*/ 600758 h 744244"/>
                  <a:gd name="connsiteX21" fmla="*/ 0 w 578011"/>
                  <a:gd name="connsiteY21" fmla="*/ 455143 h 744244"/>
                  <a:gd name="connsiteX22" fmla="*/ 28716 w 578011"/>
                  <a:gd name="connsiteY22" fmla="*/ 509653 h 744244"/>
                  <a:gd name="connsiteX23" fmla="*/ 53748 w 578011"/>
                  <a:gd name="connsiteY23" fmla="*/ 515625 h 744244"/>
                  <a:gd name="connsiteX24" fmla="*/ 200506 w 578011"/>
                  <a:gd name="connsiteY24" fmla="*/ 224777 h 744244"/>
                  <a:gd name="connsiteX25" fmla="*/ 369374 w 578011"/>
                  <a:gd name="connsiteY25" fmla="*/ 86658 h 744244"/>
                  <a:gd name="connsiteX26" fmla="*/ 500122 w 578011"/>
                  <a:gd name="connsiteY26" fmla="*/ 3813 h 7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8011" h="744244">
                    <a:moveTo>
                      <a:pt x="500122" y="3813"/>
                    </a:moveTo>
                    <a:cubicBezTo>
                      <a:pt x="524391" y="-3811"/>
                      <a:pt x="550693" y="2288"/>
                      <a:pt x="575725" y="2670"/>
                    </a:cubicBezTo>
                    <a:cubicBezTo>
                      <a:pt x="576233" y="14741"/>
                      <a:pt x="577377" y="38756"/>
                      <a:pt x="578012" y="50827"/>
                    </a:cubicBezTo>
                    <a:cubicBezTo>
                      <a:pt x="535319" y="72936"/>
                      <a:pt x="488813" y="87675"/>
                      <a:pt x="450186" y="117154"/>
                    </a:cubicBezTo>
                    <a:cubicBezTo>
                      <a:pt x="450440" y="122236"/>
                      <a:pt x="450821" y="132274"/>
                      <a:pt x="451075" y="137357"/>
                    </a:cubicBezTo>
                    <a:cubicBezTo>
                      <a:pt x="463273" y="143964"/>
                      <a:pt x="475472" y="150699"/>
                      <a:pt x="487670" y="157433"/>
                    </a:cubicBezTo>
                    <a:cubicBezTo>
                      <a:pt x="503553" y="225412"/>
                      <a:pt x="488051" y="294662"/>
                      <a:pt x="487797" y="363276"/>
                    </a:cubicBezTo>
                    <a:cubicBezTo>
                      <a:pt x="479411" y="477506"/>
                      <a:pt x="494912" y="592117"/>
                      <a:pt x="486780" y="706220"/>
                    </a:cubicBezTo>
                    <a:cubicBezTo>
                      <a:pt x="486780" y="730362"/>
                      <a:pt x="467594" y="746626"/>
                      <a:pt x="443706" y="743958"/>
                    </a:cubicBezTo>
                    <a:cubicBezTo>
                      <a:pt x="409271" y="724009"/>
                      <a:pt x="393262" y="685001"/>
                      <a:pt x="381318" y="649042"/>
                    </a:cubicBezTo>
                    <a:cubicBezTo>
                      <a:pt x="382334" y="645357"/>
                      <a:pt x="384240" y="637860"/>
                      <a:pt x="385129" y="634048"/>
                    </a:cubicBezTo>
                    <a:cubicBezTo>
                      <a:pt x="402918" y="636335"/>
                      <a:pt x="420707" y="638750"/>
                      <a:pt x="438496" y="641164"/>
                    </a:cubicBezTo>
                    <a:cubicBezTo>
                      <a:pt x="434049" y="518293"/>
                      <a:pt x="431889" y="395296"/>
                      <a:pt x="436971" y="272425"/>
                    </a:cubicBezTo>
                    <a:cubicBezTo>
                      <a:pt x="437353" y="239262"/>
                      <a:pt x="436336" y="206225"/>
                      <a:pt x="434176" y="173316"/>
                    </a:cubicBezTo>
                    <a:cubicBezTo>
                      <a:pt x="394532" y="181956"/>
                      <a:pt x="382207" y="221981"/>
                      <a:pt x="370263" y="255526"/>
                    </a:cubicBezTo>
                    <a:cubicBezTo>
                      <a:pt x="364672" y="245996"/>
                      <a:pt x="353364" y="227191"/>
                      <a:pt x="347646" y="217788"/>
                    </a:cubicBezTo>
                    <a:cubicBezTo>
                      <a:pt x="358573" y="194917"/>
                      <a:pt x="368611" y="171664"/>
                      <a:pt x="377379" y="148030"/>
                    </a:cubicBezTo>
                    <a:cubicBezTo>
                      <a:pt x="330619" y="156416"/>
                      <a:pt x="304190" y="199872"/>
                      <a:pt x="270645" y="229097"/>
                    </a:cubicBezTo>
                    <a:cubicBezTo>
                      <a:pt x="217787" y="277127"/>
                      <a:pt x="181192" y="338880"/>
                      <a:pt x="143455" y="398727"/>
                    </a:cubicBezTo>
                    <a:cubicBezTo>
                      <a:pt x="94662" y="456922"/>
                      <a:pt x="135831" y="549424"/>
                      <a:pt x="77382" y="601901"/>
                    </a:cubicBezTo>
                    <a:cubicBezTo>
                      <a:pt x="52223" y="602155"/>
                      <a:pt x="27192" y="601393"/>
                      <a:pt x="2033" y="600758"/>
                    </a:cubicBezTo>
                    <a:cubicBezTo>
                      <a:pt x="889" y="552219"/>
                      <a:pt x="508" y="503681"/>
                      <a:pt x="0" y="455143"/>
                    </a:cubicBezTo>
                    <a:cubicBezTo>
                      <a:pt x="9149" y="473440"/>
                      <a:pt x="18170" y="491991"/>
                      <a:pt x="28716" y="509653"/>
                    </a:cubicBezTo>
                    <a:cubicBezTo>
                      <a:pt x="34942" y="511178"/>
                      <a:pt x="47522" y="514227"/>
                      <a:pt x="53748" y="515625"/>
                    </a:cubicBezTo>
                    <a:cubicBezTo>
                      <a:pt x="69885" y="405842"/>
                      <a:pt x="123252" y="303810"/>
                      <a:pt x="200506" y="224777"/>
                    </a:cubicBezTo>
                    <a:cubicBezTo>
                      <a:pt x="250315" y="171537"/>
                      <a:pt x="303301" y="119441"/>
                      <a:pt x="369374" y="86658"/>
                    </a:cubicBezTo>
                    <a:cubicBezTo>
                      <a:pt x="415752" y="63533"/>
                      <a:pt x="453871" y="27193"/>
                      <a:pt x="500122" y="3813"/>
                    </a:cubicBezTo>
                    <a:close/>
                  </a:path>
                </a:pathLst>
              </a:custGeom>
              <a:solidFill>
                <a:schemeClr val="bg1"/>
              </a:solidFill>
              <a:ln w="12706" cap="flat">
                <a:noFill/>
                <a:prstDash val="solid"/>
                <a:miter/>
              </a:ln>
            </p:spPr>
            <p:txBody>
              <a:bodyPr rtlCol="0" anchor="ctr"/>
              <a:lstStyle/>
              <a:p>
                <a:endParaRPr lang="zh-CN" altLang="en-US"/>
              </a:p>
            </p:txBody>
          </p:sp>
          <p:sp>
            <p:nvSpPr>
              <p:cNvPr id="294" name="任意多边形: 形状 293">
                <a:extLst>
                  <a:ext uri="{FF2B5EF4-FFF2-40B4-BE49-F238E27FC236}">
                    <a16:creationId xmlns:a16="http://schemas.microsoft.com/office/drawing/2014/main" id="{E7FC2F66-F419-476A-9844-CF0A278D7A0E}"/>
                  </a:ext>
                </a:extLst>
              </p:cNvPr>
              <p:cNvSpPr/>
              <p:nvPr/>
            </p:nvSpPr>
            <p:spPr>
              <a:xfrm>
                <a:off x="7602551" y="-1099448"/>
                <a:ext cx="88788" cy="285289"/>
              </a:xfrm>
              <a:custGeom>
                <a:avLst/>
                <a:gdLst>
                  <a:gd name="connsiteX0" fmla="*/ 17256 w 119796"/>
                  <a:gd name="connsiteY0" fmla="*/ 121 h 431694"/>
                  <a:gd name="connsiteX1" fmla="*/ 80280 w 119796"/>
                  <a:gd name="connsiteY1" fmla="*/ 3679 h 431694"/>
                  <a:gd name="connsiteX2" fmla="*/ 119796 w 119796"/>
                  <a:gd name="connsiteY2" fmla="*/ 56410 h 431694"/>
                  <a:gd name="connsiteX3" fmla="*/ 75960 w 119796"/>
                  <a:gd name="connsiteY3" fmla="*/ 126041 h 431694"/>
                  <a:gd name="connsiteX4" fmla="*/ 96671 w 119796"/>
                  <a:gd name="connsiteY4" fmla="*/ 27185 h 431694"/>
                  <a:gd name="connsiteX5" fmla="*/ 37459 w 119796"/>
                  <a:gd name="connsiteY5" fmla="*/ 23374 h 431694"/>
                  <a:gd name="connsiteX6" fmla="*/ 28946 w 119796"/>
                  <a:gd name="connsiteY6" fmla="*/ 210030 h 431694"/>
                  <a:gd name="connsiteX7" fmla="*/ 51563 w 119796"/>
                  <a:gd name="connsiteY7" fmla="*/ 180424 h 431694"/>
                  <a:gd name="connsiteX8" fmla="*/ 42796 w 119796"/>
                  <a:gd name="connsiteY8" fmla="*/ 318542 h 431694"/>
                  <a:gd name="connsiteX9" fmla="*/ 14080 w 119796"/>
                  <a:gd name="connsiteY9" fmla="*/ 264032 h 431694"/>
                  <a:gd name="connsiteX10" fmla="*/ 16113 w 119796"/>
                  <a:gd name="connsiteY10" fmla="*/ 409647 h 431694"/>
                  <a:gd name="connsiteX11" fmla="*/ 91461 w 119796"/>
                  <a:gd name="connsiteY11" fmla="*/ 410790 h 431694"/>
                  <a:gd name="connsiteX12" fmla="*/ 9378 w 119796"/>
                  <a:gd name="connsiteY12" fmla="*/ 429850 h 431694"/>
                  <a:gd name="connsiteX13" fmla="*/ 14080 w 119796"/>
                  <a:gd name="connsiteY13" fmla="*/ 173308 h 431694"/>
                  <a:gd name="connsiteX14" fmla="*/ 17256 w 119796"/>
                  <a:gd name="connsiteY14" fmla="*/ 121 h 43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796" h="431694">
                    <a:moveTo>
                      <a:pt x="17256" y="121"/>
                    </a:moveTo>
                    <a:cubicBezTo>
                      <a:pt x="38222" y="502"/>
                      <a:pt x="59695" y="-1658"/>
                      <a:pt x="80280" y="3679"/>
                    </a:cubicBezTo>
                    <a:cubicBezTo>
                      <a:pt x="103278" y="11557"/>
                      <a:pt x="109250" y="37350"/>
                      <a:pt x="119796" y="56410"/>
                    </a:cubicBezTo>
                    <a:cubicBezTo>
                      <a:pt x="111283" y="83220"/>
                      <a:pt x="99848" y="109523"/>
                      <a:pt x="75960" y="126041"/>
                    </a:cubicBezTo>
                    <a:cubicBezTo>
                      <a:pt x="88920" y="94656"/>
                      <a:pt x="94257" y="60984"/>
                      <a:pt x="96671" y="27185"/>
                    </a:cubicBezTo>
                    <a:cubicBezTo>
                      <a:pt x="76849" y="25915"/>
                      <a:pt x="57154" y="24644"/>
                      <a:pt x="37459" y="23374"/>
                    </a:cubicBezTo>
                    <a:cubicBezTo>
                      <a:pt x="26532" y="84999"/>
                      <a:pt x="27294" y="147642"/>
                      <a:pt x="28946" y="210030"/>
                    </a:cubicBezTo>
                    <a:cubicBezTo>
                      <a:pt x="36570" y="200246"/>
                      <a:pt x="44194" y="190335"/>
                      <a:pt x="51563" y="180424"/>
                    </a:cubicBezTo>
                    <a:cubicBezTo>
                      <a:pt x="46100" y="226167"/>
                      <a:pt x="41525" y="272291"/>
                      <a:pt x="42796" y="318542"/>
                    </a:cubicBezTo>
                    <a:cubicBezTo>
                      <a:pt x="32250" y="300880"/>
                      <a:pt x="23228" y="282329"/>
                      <a:pt x="14080" y="264032"/>
                    </a:cubicBezTo>
                    <a:cubicBezTo>
                      <a:pt x="14588" y="312570"/>
                      <a:pt x="14969" y="361108"/>
                      <a:pt x="16113" y="409647"/>
                    </a:cubicBezTo>
                    <a:cubicBezTo>
                      <a:pt x="41271" y="410282"/>
                      <a:pt x="66303" y="411044"/>
                      <a:pt x="91461" y="410790"/>
                    </a:cubicBezTo>
                    <a:cubicBezTo>
                      <a:pt x="72148" y="438744"/>
                      <a:pt x="38222" y="430993"/>
                      <a:pt x="9378" y="429850"/>
                    </a:cubicBezTo>
                    <a:cubicBezTo>
                      <a:pt x="-7267" y="345098"/>
                      <a:pt x="738" y="257806"/>
                      <a:pt x="14080" y="173308"/>
                    </a:cubicBezTo>
                    <a:cubicBezTo>
                      <a:pt x="21449" y="115749"/>
                      <a:pt x="12428" y="57808"/>
                      <a:pt x="17256" y="121"/>
                    </a:cubicBezTo>
                    <a:close/>
                  </a:path>
                </a:pathLst>
              </a:custGeom>
              <a:solidFill>
                <a:schemeClr val="bg1"/>
              </a:solidFill>
              <a:ln w="12706" cap="flat">
                <a:noFill/>
                <a:prstDash val="solid"/>
                <a:miter/>
              </a:ln>
            </p:spPr>
            <p:txBody>
              <a:bodyPr rtlCol="0" anchor="ctr"/>
              <a:lstStyle/>
              <a:p>
                <a:endParaRPr lang="zh-CN" altLang="en-US"/>
              </a:p>
            </p:txBody>
          </p:sp>
          <p:sp>
            <p:nvSpPr>
              <p:cNvPr id="263" name="任意多边形: 形状 262">
                <a:extLst>
                  <a:ext uri="{FF2B5EF4-FFF2-40B4-BE49-F238E27FC236}">
                    <a16:creationId xmlns:a16="http://schemas.microsoft.com/office/drawing/2014/main" id="{4264D152-CEB8-44CE-BC21-94BA494EB80D}"/>
                  </a:ext>
                </a:extLst>
              </p:cNvPr>
              <p:cNvSpPr/>
              <p:nvPr/>
            </p:nvSpPr>
            <p:spPr>
              <a:xfrm>
                <a:off x="7623295" y="-1084001"/>
                <a:ext cx="50905" cy="123353"/>
              </a:xfrm>
              <a:custGeom>
                <a:avLst/>
                <a:gdLst>
                  <a:gd name="connsiteX0" fmla="*/ 9472 w 68683"/>
                  <a:gd name="connsiteY0" fmla="*/ 0 h 186656"/>
                  <a:gd name="connsiteX1" fmla="*/ 68684 w 68683"/>
                  <a:gd name="connsiteY1" fmla="*/ 3812 h 186656"/>
                  <a:gd name="connsiteX2" fmla="*/ 47972 w 68683"/>
                  <a:gd name="connsiteY2" fmla="*/ 102667 h 186656"/>
                  <a:gd name="connsiteX3" fmla="*/ 23576 w 68683"/>
                  <a:gd name="connsiteY3" fmla="*/ 157051 h 186656"/>
                  <a:gd name="connsiteX4" fmla="*/ 959 w 68683"/>
                  <a:gd name="connsiteY4" fmla="*/ 186656 h 186656"/>
                  <a:gd name="connsiteX5" fmla="*/ 9472 w 68683"/>
                  <a:gd name="connsiteY5" fmla="*/ 0 h 18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83" h="186656">
                    <a:moveTo>
                      <a:pt x="9472" y="0"/>
                    </a:moveTo>
                    <a:cubicBezTo>
                      <a:pt x="29167" y="1271"/>
                      <a:pt x="48862" y="2541"/>
                      <a:pt x="68684" y="3812"/>
                    </a:cubicBezTo>
                    <a:cubicBezTo>
                      <a:pt x="66269" y="37611"/>
                      <a:pt x="60933" y="71283"/>
                      <a:pt x="47972" y="102667"/>
                    </a:cubicBezTo>
                    <a:cubicBezTo>
                      <a:pt x="40475" y="121092"/>
                      <a:pt x="33106" y="139516"/>
                      <a:pt x="23576" y="157051"/>
                    </a:cubicBezTo>
                    <a:cubicBezTo>
                      <a:pt x="16206" y="166961"/>
                      <a:pt x="8583" y="176872"/>
                      <a:pt x="959" y="186656"/>
                    </a:cubicBezTo>
                    <a:cubicBezTo>
                      <a:pt x="-693" y="124268"/>
                      <a:pt x="-1456" y="61626"/>
                      <a:pt x="9472" y="0"/>
                    </a:cubicBezTo>
                    <a:close/>
                  </a:path>
                </a:pathLst>
              </a:custGeom>
              <a:solidFill>
                <a:schemeClr val="bg1"/>
              </a:solidFill>
              <a:ln w="12706" cap="flat">
                <a:noFill/>
                <a:prstDash val="solid"/>
                <a:miter/>
              </a:ln>
            </p:spPr>
            <p:txBody>
              <a:bodyPr rtlCol="0" anchor="ctr"/>
              <a:lstStyle/>
              <a:p>
                <a:endParaRPr lang="zh-CN" altLang="en-US"/>
              </a:p>
            </p:txBody>
          </p:sp>
          <p:sp>
            <p:nvSpPr>
              <p:cNvPr id="264" name="任意多边形: 形状 263">
                <a:extLst>
                  <a:ext uri="{FF2B5EF4-FFF2-40B4-BE49-F238E27FC236}">
                    <a16:creationId xmlns:a16="http://schemas.microsoft.com/office/drawing/2014/main" id="{8553B249-8839-4CCB-B2F8-40B7C33BFE4E}"/>
                  </a:ext>
                </a:extLst>
              </p:cNvPr>
              <p:cNvSpPr/>
              <p:nvPr/>
            </p:nvSpPr>
            <p:spPr>
              <a:xfrm>
                <a:off x="7803118" y="-1081818"/>
                <a:ext cx="114661" cy="142666"/>
              </a:xfrm>
              <a:custGeom>
                <a:avLst/>
                <a:gdLst>
                  <a:gd name="connsiteX0" fmla="*/ 8905 w 154704"/>
                  <a:gd name="connsiteY0" fmla="*/ 134814 h 215880"/>
                  <a:gd name="connsiteX1" fmla="*/ 91115 w 154704"/>
                  <a:gd name="connsiteY1" fmla="*/ 0 h 215880"/>
                  <a:gd name="connsiteX2" fmla="*/ 113732 w 154704"/>
                  <a:gd name="connsiteY2" fmla="*/ 37738 h 215880"/>
                  <a:gd name="connsiteX3" fmla="*/ 115257 w 154704"/>
                  <a:gd name="connsiteY3" fmla="*/ 48920 h 215880"/>
                  <a:gd name="connsiteX4" fmla="*/ 150962 w 154704"/>
                  <a:gd name="connsiteY4" fmla="*/ 51842 h 215880"/>
                  <a:gd name="connsiteX5" fmla="*/ 153122 w 154704"/>
                  <a:gd name="connsiteY5" fmla="*/ 175220 h 215880"/>
                  <a:gd name="connsiteX6" fmla="*/ 111191 w 154704"/>
                  <a:gd name="connsiteY6" fmla="*/ 183988 h 215880"/>
                  <a:gd name="connsiteX7" fmla="*/ 71039 w 154704"/>
                  <a:gd name="connsiteY7" fmla="*/ 150570 h 215880"/>
                  <a:gd name="connsiteX8" fmla="*/ 49947 w 154704"/>
                  <a:gd name="connsiteY8" fmla="*/ 215881 h 215880"/>
                  <a:gd name="connsiteX9" fmla="*/ 3060 w 154704"/>
                  <a:gd name="connsiteY9" fmla="*/ 212831 h 215880"/>
                  <a:gd name="connsiteX10" fmla="*/ 8905 w 154704"/>
                  <a:gd name="connsiteY10" fmla="*/ 134814 h 21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04" h="215880">
                    <a:moveTo>
                      <a:pt x="8905" y="134814"/>
                    </a:moveTo>
                    <a:cubicBezTo>
                      <a:pt x="34699" y="88944"/>
                      <a:pt x="58206" y="41296"/>
                      <a:pt x="91115" y="0"/>
                    </a:cubicBezTo>
                    <a:cubicBezTo>
                      <a:pt x="96833" y="9403"/>
                      <a:pt x="108142" y="28208"/>
                      <a:pt x="113732" y="37738"/>
                    </a:cubicBezTo>
                    <a:cubicBezTo>
                      <a:pt x="114114" y="40533"/>
                      <a:pt x="114876" y="46124"/>
                      <a:pt x="115257" y="48920"/>
                    </a:cubicBezTo>
                    <a:cubicBezTo>
                      <a:pt x="124152" y="49682"/>
                      <a:pt x="142068" y="51207"/>
                      <a:pt x="150962" y="51842"/>
                    </a:cubicBezTo>
                    <a:cubicBezTo>
                      <a:pt x="155282" y="92883"/>
                      <a:pt x="155663" y="134179"/>
                      <a:pt x="153122" y="175220"/>
                    </a:cubicBezTo>
                    <a:cubicBezTo>
                      <a:pt x="139018" y="177889"/>
                      <a:pt x="124914" y="180557"/>
                      <a:pt x="111191" y="183988"/>
                    </a:cubicBezTo>
                    <a:cubicBezTo>
                      <a:pt x="97723" y="172679"/>
                      <a:pt x="84508" y="161625"/>
                      <a:pt x="71039" y="150570"/>
                    </a:cubicBezTo>
                    <a:cubicBezTo>
                      <a:pt x="64432" y="172425"/>
                      <a:pt x="57189" y="194153"/>
                      <a:pt x="49947" y="215881"/>
                    </a:cubicBezTo>
                    <a:cubicBezTo>
                      <a:pt x="34191" y="214864"/>
                      <a:pt x="18689" y="213848"/>
                      <a:pt x="3060" y="212831"/>
                    </a:cubicBezTo>
                    <a:cubicBezTo>
                      <a:pt x="2044" y="186911"/>
                      <a:pt x="-5961" y="158321"/>
                      <a:pt x="8905" y="134814"/>
                    </a:cubicBezTo>
                    <a:close/>
                  </a:path>
                </a:pathLst>
              </a:custGeom>
              <a:solidFill>
                <a:schemeClr val="bg1"/>
              </a:solidFill>
              <a:ln w="12706" cap="flat">
                <a:noFill/>
                <a:prstDash val="solid"/>
                <a:miter/>
              </a:ln>
            </p:spPr>
            <p:txBody>
              <a:bodyPr rtlCol="0" anchor="ctr"/>
              <a:lstStyle/>
              <a:p>
                <a:endParaRPr lang="zh-CN" altLang="en-US"/>
              </a:p>
            </p:txBody>
          </p:sp>
        </p:grpSp>
        <p:grpSp>
          <p:nvGrpSpPr>
            <p:cNvPr id="305" name="组合 304">
              <a:extLst>
                <a:ext uri="{FF2B5EF4-FFF2-40B4-BE49-F238E27FC236}">
                  <a16:creationId xmlns:a16="http://schemas.microsoft.com/office/drawing/2014/main" id="{34B8F296-2326-459E-8466-F07CC406E0BF}"/>
                </a:ext>
              </a:extLst>
            </p:cNvPr>
            <p:cNvGrpSpPr/>
            <p:nvPr userDrawn="1"/>
          </p:nvGrpSpPr>
          <p:grpSpPr>
            <a:xfrm>
              <a:off x="6825811" y="2012861"/>
              <a:ext cx="470642" cy="602212"/>
              <a:chOff x="9766103" y="-1331955"/>
              <a:chExt cx="470642" cy="602212"/>
            </a:xfrm>
          </p:grpSpPr>
          <p:sp>
            <p:nvSpPr>
              <p:cNvPr id="253" name="任意多边形: 形状 252">
                <a:extLst>
                  <a:ext uri="{FF2B5EF4-FFF2-40B4-BE49-F238E27FC236}">
                    <a16:creationId xmlns:a16="http://schemas.microsoft.com/office/drawing/2014/main" id="{C34857E9-2CF6-4F7D-A4CB-7589C6017252}"/>
                  </a:ext>
                </a:extLst>
              </p:cNvPr>
              <p:cNvSpPr/>
              <p:nvPr/>
            </p:nvSpPr>
            <p:spPr>
              <a:xfrm>
                <a:off x="9773825" y="-1331955"/>
                <a:ext cx="462920" cy="365849"/>
              </a:xfrm>
              <a:custGeom>
                <a:avLst/>
                <a:gdLst>
                  <a:gd name="connsiteX0" fmla="*/ 507491 w 624586"/>
                  <a:gd name="connsiteY0" fmla="*/ 11797 h 553596"/>
                  <a:gd name="connsiteX1" fmla="*/ 557809 w 624586"/>
                  <a:gd name="connsiteY1" fmla="*/ 8875 h 553596"/>
                  <a:gd name="connsiteX2" fmla="*/ 555394 w 624586"/>
                  <a:gd name="connsiteY2" fmla="*/ 92483 h 553596"/>
                  <a:gd name="connsiteX3" fmla="*/ 578012 w 624586"/>
                  <a:gd name="connsiteY3" fmla="*/ 157666 h 553596"/>
                  <a:gd name="connsiteX4" fmla="*/ 514226 w 624586"/>
                  <a:gd name="connsiteY4" fmla="*/ 203663 h 553596"/>
                  <a:gd name="connsiteX5" fmla="*/ 540909 w 624586"/>
                  <a:gd name="connsiteY5" fmla="*/ 298580 h 553596"/>
                  <a:gd name="connsiteX6" fmla="*/ 443960 w 624586"/>
                  <a:gd name="connsiteY6" fmla="*/ 357029 h 553596"/>
                  <a:gd name="connsiteX7" fmla="*/ 580172 w 624586"/>
                  <a:gd name="connsiteY7" fmla="*/ 338478 h 553596"/>
                  <a:gd name="connsiteX8" fmla="*/ 618799 w 624586"/>
                  <a:gd name="connsiteY8" fmla="*/ 429709 h 553596"/>
                  <a:gd name="connsiteX9" fmla="*/ 475599 w 624586"/>
                  <a:gd name="connsiteY9" fmla="*/ 479010 h 553596"/>
                  <a:gd name="connsiteX10" fmla="*/ 551837 w 624586"/>
                  <a:gd name="connsiteY10" fmla="*/ 419671 h 553596"/>
                  <a:gd name="connsiteX11" fmla="*/ 488432 w 624586"/>
                  <a:gd name="connsiteY11" fmla="*/ 410396 h 553596"/>
                  <a:gd name="connsiteX12" fmla="*/ 358319 w 624586"/>
                  <a:gd name="connsiteY12" fmla="*/ 462746 h 553596"/>
                  <a:gd name="connsiteX13" fmla="*/ 232653 w 624586"/>
                  <a:gd name="connsiteY13" fmla="*/ 498070 h 553596"/>
                  <a:gd name="connsiteX14" fmla="*/ 122108 w 624586"/>
                  <a:gd name="connsiteY14" fmla="*/ 544193 h 553596"/>
                  <a:gd name="connsiteX15" fmla="*/ 72807 w 624586"/>
                  <a:gd name="connsiteY15" fmla="*/ 553596 h 553596"/>
                  <a:gd name="connsiteX16" fmla="*/ 10038 w 624586"/>
                  <a:gd name="connsiteY16" fmla="*/ 543812 h 553596"/>
                  <a:gd name="connsiteX17" fmla="*/ 0 w 624586"/>
                  <a:gd name="connsiteY17" fmla="*/ 492225 h 553596"/>
                  <a:gd name="connsiteX18" fmla="*/ 2795 w 624586"/>
                  <a:gd name="connsiteY18" fmla="*/ 479137 h 553596"/>
                  <a:gd name="connsiteX19" fmla="*/ 103557 w 624586"/>
                  <a:gd name="connsiteY19" fmla="*/ 489302 h 553596"/>
                  <a:gd name="connsiteX20" fmla="*/ 183225 w 624586"/>
                  <a:gd name="connsiteY20" fmla="*/ 457155 h 553596"/>
                  <a:gd name="connsiteX21" fmla="*/ 262259 w 624586"/>
                  <a:gd name="connsiteY21" fmla="*/ 436444 h 553596"/>
                  <a:gd name="connsiteX22" fmla="*/ 347900 w 624586"/>
                  <a:gd name="connsiteY22" fmla="*/ 366686 h 553596"/>
                  <a:gd name="connsiteX23" fmla="*/ 333542 w 624586"/>
                  <a:gd name="connsiteY23" fmla="*/ 178378 h 553596"/>
                  <a:gd name="connsiteX24" fmla="*/ 270137 w 624586"/>
                  <a:gd name="connsiteY24" fmla="*/ 398452 h 553596"/>
                  <a:gd name="connsiteX25" fmla="*/ 230493 w 624586"/>
                  <a:gd name="connsiteY25" fmla="*/ 401374 h 553596"/>
                  <a:gd name="connsiteX26" fmla="*/ 227570 w 624586"/>
                  <a:gd name="connsiteY26" fmla="*/ 232761 h 553596"/>
                  <a:gd name="connsiteX27" fmla="*/ 228968 w 624586"/>
                  <a:gd name="connsiteY27" fmla="*/ 115608 h 553596"/>
                  <a:gd name="connsiteX28" fmla="*/ 331127 w 624586"/>
                  <a:gd name="connsiteY28" fmla="*/ 99725 h 553596"/>
                  <a:gd name="connsiteX29" fmla="*/ 419945 w 624586"/>
                  <a:gd name="connsiteY29" fmla="*/ 86002 h 553596"/>
                  <a:gd name="connsiteX30" fmla="*/ 393515 w 624586"/>
                  <a:gd name="connsiteY30" fmla="*/ 225391 h 553596"/>
                  <a:gd name="connsiteX31" fmla="*/ 446882 w 624586"/>
                  <a:gd name="connsiteY31" fmla="*/ 180284 h 553596"/>
                  <a:gd name="connsiteX32" fmla="*/ 507491 w 624586"/>
                  <a:gd name="connsiteY32" fmla="*/ 11797 h 553596"/>
                  <a:gd name="connsiteX33" fmla="*/ 421597 w 624586"/>
                  <a:gd name="connsiteY33" fmla="*/ 280791 h 553596"/>
                  <a:gd name="connsiteX34" fmla="*/ 414227 w 624586"/>
                  <a:gd name="connsiteY34" fmla="*/ 335555 h 553596"/>
                  <a:gd name="connsiteX35" fmla="*/ 474582 w 624586"/>
                  <a:gd name="connsiteY35" fmla="*/ 259190 h 553596"/>
                  <a:gd name="connsiteX36" fmla="*/ 421597 w 624586"/>
                  <a:gd name="connsiteY36" fmla="*/ 280791 h 55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4586" h="553596">
                    <a:moveTo>
                      <a:pt x="507491" y="11797"/>
                    </a:moveTo>
                    <a:cubicBezTo>
                      <a:pt x="524264" y="5190"/>
                      <a:pt x="542688" y="-9422"/>
                      <a:pt x="557809" y="8875"/>
                    </a:cubicBezTo>
                    <a:cubicBezTo>
                      <a:pt x="558952" y="36829"/>
                      <a:pt x="556157" y="64656"/>
                      <a:pt x="555394" y="92483"/>
                    </a:cubicBezTo>
                    <a:cubicBezTo>
                      <a:pt x="569753" y="110780"/>
                      <a:pt x="597580" y="132762"/>
                      <a:pt x="578012" y="157666"/>
                    </a:cubicBezTo>
                    <a:cubicBezTo>
                      <a:pt x="557682" y="174185"/>
                      <a:pt x="535064" y="187780"/>
                      <a:pt x="514226" y="203663"/>
                    </a:cubicBezTo>
                    <a:cubicBezTo>
                      <a:pt x="530236" y="231236"/>
                      <a:pt x="559333" y="265416"/>
                      <a:pt x="540909" y="298580"/>
                    </a:cubicBezTo>
                    <a:cubicBezTo>
                      <a:pt x="512320" y="323865"/>
                      <a:pt x="471532" y="329964"/>
                      <a:pt x="443960" y="357029"/>
                    </a:cubicBezTo>
                    <a:cubicBezTo>
                      <a:pt x="489830" y="355250"/>
                      <a:pt x="534810" y="345212"/>
                      <a:pt x="580172" y="338478"/>
                    </a:cubicBezTo>
                    <a:cubicBezTo>
                      <a:pt x="612573" y="357664"/>
                      <a:pt x="635953" y="391209"/>
                      <a:pt x="618799" y="429709"/>
                    </a:cubicBezTo>
                    <a:cubicBezTo>
                      <a:pt x="588304" y="476723"/>
                      <a:pt x="526043" y="479518"/>
                      <a:pt x="475599" y="479010"/>
                    </a:cubicBezTo>
                    <a:cubicBezTo>
                      <a:pt x="486018" y="444957"/>
                      <a:pt x="526424" y="438604"/>
                      <a:pt x="551837" y="419671"/>
                    </a:cubicBezTo>
                    <a:cubicBezTo>
                      <a:pt x="533412" y="405186"/>
                      <a:pt x="510033" y="400103"/>
                      <a:pt x="488432" y="410396"/>
                    </a:cubicBezTo>
                    <a:cubicBezTo>
                      <a:pt x="443452" y="423737"/>
                      <a:pt x="402156" y="446355"/>
                      <a:pt x="358319" y="462746"/>
                    </a:cubicBezTo>
                    <a:cubicBezTo>
                      <a:pt x="317404" y="478120"/>
                      <a:pt x="273187" y="481805"/>
                      <a:pt x="232653" y="498070"/>
                    </a:cubicBezTo>
                    <a:cubicBezTo>
                      <a:pt x="194915" y="511411"/>
                      <a:pt x="160100" y="531868"/>
                      <a:pt x="122108" y="544193"/>
                    </a:cubicBezTo>
                    <a:cubicBezTo>
                      <a:pt x="105590" y="547370"/>
                      <a:pt x="89198" y="550547"/>
                      <a:pt x="72807" y="553596"/>
                    </a:cubicBezTo>
                    <a:cubicBezTo>
                      <a:pt x="51715" y="550674"/>
                      <a:pt x="30876" y="547116"/>
                      <a:pt x="10038" y="543812"/>
                    </a:cubicBezTo>
                    <a:cubicBezTo>
                      <a:pt x="6480" y="526659"/>
                      <a:pt x="3049" y="509378"/>
                      <a:pt x="0" y="492225"/>
                    </a:cubicBezTo>
                    <a:lnTo>
                      <a:pt x="2795" y="479137"/>
                    </a:lnTo>
                    <a:cubicBezTo>
                      <a:pt x="37102" y="471005"/>
                      <a:pt x="70012" y="485617"/>
                      <a:pt x="103557" y="489302"/>
                    </a:cubicBezTo>
                    <a:cubicBezTo>
                      <a:pt x="132146" y="484601"/>
                      <a:pt x="157685" y="469861"/>
                      <a:pt x="183225" y="457155"/>
                    </a:cubicBezTo>
                    <a:cubicBezTo>
                      <a:pt x="209400" y="449658"/>
                      <a:pt x="235703" y="442670"/>
                      <a:pt x="262259" y="436444"/>
                    </a:cubicBezTo>
                    <a:cubicBezTo>
                      <a:pt x="300759" y="431234"/>
                      <a:pt x="344342" y="410650"/>
                      <a:pt x="347900" y="366686"/>
                    </a:cubicBezTo>
                    <a:cubicBezTo>
                      <a:pt x="354634" y="304298"/>
                      <a:pt x="362131" y="236573"/>
                      <a:pt x="333542" y="178378"/>
                    </a:cubicBezTo>
                    <a:cubicBezTo>
                      <a:pt x="319819" y="252710"/>
                      <a:pt x="342817" y="348770"/>
                      <a:pt x="270137" y="398452"/>
                    </a:cubicBezTo>
                    <a:cubicBezTo>
                      <a:pt x="260226" y="399087"/>
                      <a:pt x="240404" y="400612"/>
                      <a:pt x="230493" y="401374"/>
                    </a:cubicBezTo>
                    <a:cubicBezTo>
                      <a:pt x="217151" y="346102"/>
                      <a:pt x="228333" y="288796"/>
                      <a:pt x="227570" y="232761"/>
                    </a:cubicBezTo>
                    <a:cubicBezTo>
                      <a:pt x="229731" y="193752"/>
                      <a:pt x="222361" y="154363"/>
                      <a:pt x="228968" y="115608"/>
                    </a:cubicBezTo>
                    <a:cubicBezTo>
                      <a:pt x="262513" y="105316"/>
                      <a:pt x="301903" y="123995"/>
                      <a:pt x="331127" y="99725"/>
                    </a:cubicBezTo>
                    <a:cubicBezTo>
                      <a:pt x="356413" y="79014"/>
                      <a:pt x="389450" y="82699"/>
                      <a:pt x="419945" y="86002"/>
                    </a:cubicBezTo>
                    <a:cubicBezTo>
                      <a:pt x="418547" y="134032"/>
                      <a:pt x="390466" y="177234"/>
                      <a:pt x="393515" y="225391"/>
                    </a:cubicBezTo>
                    <a:cubicBezTo>
                      <a:pt x="419436" y="226027"/>
                      <a:pt x="433159" y="198327"/>
                      <a:pt x="446882" y="180284"/>
                    </a:cubicBezTo>
                    <a:cubicBezTo>
                      <a:pt x="479410" y="129204"/>
                      <a:pt x="489702" y="68722"/>
                      <a:pt x="507491" y="11797"/>
                    </a:cubicBezTo>
                    <a:moveTo>
                      <a:pt x="421597" y="280791"/>
                    </a:moveTo>
                    <a:cubicBezTo>
                      <a:pt x="415243" y="298199"/>
                      <a:pt x="416133" y="317258"/>
                      <a:pt x="414227" y="335555"/>
                    </a:cubicBezTo>
                    <a:cubicBezTo>
                      <a:pt x="447263" y="322722"/>
                      <a:pt x="467848" y="293370"/>
                      <a:pt x="474582" y="259190"/>
                    </a:cubicBezTo>
                    <a:cubicBezTo>
                      <a:pt x="456031" y="263891"/>
                      <a:pt x="430237" y="259063"/>
                      <a:pt x="421597" y="280791"/>
                    </a:cubicBezTo>
                    <a:close/>
                  </a:path>
                </a:pathLst>
              </a:custGeom>
              <a:solidFill>
                <a:schemeClr val="bg1"/>
              </a:solidFill>
              <a:ln w="12706" cap="flat">
                <a:noFill/>
                <a:prstDash val="solid"/>
                <a:miter/>
              </a:ln>
            </p:spPr>
            <p:txBody>
              <a:bodyPr rtlCol="0" anchor="ctr"/>
              <a:lstStyle/>
              <a:p>
                <a:endParaRPr lang="zh-CN" altLang="en-US"/>
              </a:p>
            </p:txBody>
          </p:sp>
          <p:sp>
            <p:nvSpPr>
              <p:cNvPr id="267" name="任意多边形: 形状 266">
                <a:extLst>
                  <a:ext uri="{FF2B5EF4-FFF2-40B4-BE49-F238E27FC236}">
                    <a16:creationId xmlns:a16="http://schemas.microsoft.com/office/drawing/2014/main" id="{3E7128EA-BFC3-4473-885B-8994F37B7BF2}"/>
                  </a:ext>
                </a:extLst>
              </p:cNvPr>
              <p:cNvSpPr/>
              <p:nvPr/>
            </p:nvSpPr>
            <p:spPr>
              <a:xfrm>
                <a:off x="9942412" y="-1022718"/>
                <a:ext cx="255668" cy="292975"/>
              </a:xfrm>
              <a:custGeom>
                <a:avLst/>
                <a:gdLst>
                  <a:gd name="connsiteX0" fmla="*/ 97184 w 344955"/>
                  <a:gd name="connsiteY0" fmla="*/ 40811 h 443324"/>
                  <a:gd name="connsiteX1" fmla="*/ 244578 w 344955"/>
                  <a:gd name="connsiteY1" fmla="*/ 659 h 443324"/>
                  <a:gd name="connsiteX2" fmla="*/ 195150 w 344955"/>
                  <a:gd name="connsiteY2" fmla="*/ 135346 h 443324"/>
                  <a:gd name="connsiteX3" fmla="*/ 233651 w 344955"/>
                  <a:gd name="connsiteY3" fmla="*/ 197607 h 443324"/>
                  <a:gd name="connsiteX4" fmla="*/ 344704 w 344955"/>
                  <a:gd name="connsiteY4" fmla="*/ 239792 h 443324"/>
                  <a:gd name="connsiteX5" fmla="*/ 341401 w 344955"/>
                  <a:gd name="connsiteY5" fmla="*/ 288966 h 443324"/>
                  <a:gd name="connsiteX6" fmla="*/ 255887 w 344955"/>
                  <a:gd name="connsiteY6" fmla="*/ 307517 h 443324"/>
                  <a:gd name="connsiteX7" fmla="*/ 194388 w 344955"/>
                  <a:gd name="connsiteY7" fmla="*/ 411709 h 443324"/>
                  <a:gd name="connsiteX8" fmla="*/ 69104 w 344955"/>
                  <a:gd name="connsiteY8" fmla="*/ 441188 h 443324"/>
                  <a:gd name="connsiteX9" fmla="*/ 616 w 344955"/>
                  <a:gd name="connsiteY9" fmla="*/ 349067 h 443324"/>
                  <a:gd name="connsiteX10" fmla="*/ 135304 w 344955"/>
                  <a:gd name="connsiteY10" fmla="*/ 221114 h 443324"/>
                  <a:gd name="connsiteX11" fmla="*/ 175201 w 344955"/>
                  <a:gd name="connsiteY11" fmla="*/ 209805 h 443324"/>
                  <a:gd name="connsiteX12" fmla="*/ 144198 w 344955"/>
                  <a:gd name="connsiteY12" fmla="*/ 155930 h 443324"/>
                  <a:gd name="connsiteX13" fmla="*/ 138099 w 344955"/>
                  <a:gd name="connsiteY13" fmla="*/ 87952 h 443324"/>
                  <a:gd name="connsiteX14" fmla="*/ 84986 w 344955"/>
                  <a:gd name="connsiteY14" fmla="*/ 87189 h 443324"/>
                  <a:gd name="connsiteX15" fmla="*/ 97184 w 344955"/>
                  <a:gd name="connsiteY15" fmla="*/ 40811 h 443324"/>
                  <a:gd name="connsiteX16" fmla="*/ 106968 w 344955"/>
                  <a:gd name="connsiteY16" fmla="*/ 298114 h 443324"/>
                  <a:gd name="connsiteX17" fmla="*/ 86511 w 344955"/>
                  <a:gd name="connsiteY17" fmla="*/ 382993 h 443324"/>
                  <a:gd name="connsiteX18" fmla="*/ 170373 w 344955"/>
                  <a:gd name="connsiteY18" fmla="*/ 361646 h 443324"/>
                  <a:gd name="connsiteX19" fmla="*/ 190449 w 344955"/>
                  <a:gd name="connsiteY19" fmla="*/ 276895 h 443324"/>
                  <a:gd name="connsiteX20" fmla="*/ 106968 w 344955"/>
                  <a:gd name="connsiteY20" fmla="*/ 298114 h 44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955" h="443324">
                    <a:moveTo>
                      <a:pt x="97184" y="40811"/>
                    </a:moveTo>
                    <a:cubicBezTo>
                      <a:pt x="145723" y="25055"/>
                      <a:pt x="191339" y="-4805"/>
                      <a:pt x="244578" y="659"/>
                    </a:cubicBezTo>
                    <a:cubicBezTo>
                      <a:pt x="245849" y="53009"/>
                      <a:pt x="168213" y="82996"/>
                      <a:pt x="195150" y="135346"/>
                    </a:cubicBezTo>
                    <a:cubicBezTo>
                      <a:pt x="205188" y="157455"/>
                      <a:pt x="216497" y="179818"/>
                      <a:pt x="233651" y="197607"/>
                    </a:cubicBezTo>
                    <a:cubicBezTo>
                      <a:pt x="270880" y="209932"/>
                      <a:pt x="320308" y="202054"/>
                      <a:pt x="344704" y="239792"/>
                    </a:cubicBezTo>
                    <a:cubicBezTo>
                      <a:pt x="345848" y="256183"/>
                      <a:pt x="342798" y="272575"/>
                      <a:pt x="341401" y="288966"/>
                    </a:cubicBezTo>
                    <a:cubicBezTo>
                      <a:pt x="313320" y="297098"/>
                      <a:pt x="284857" y="303705"/>
                      <a:pt x="255887" y="307517"/>
                    </a:cubicBezTo>
                    <a:cubicBezTo>
                      <a:pt x="240131" y="344366"/>
                      <a:pt x="229203" y="387567"/>
                      <a:pt x="194388" y="411709"/>
                    </a:cubicBezTo>
                    <a:cubicBezTo>
                      <a:pt x="157794" y="435343"/>
                      <a:pt x="112432" y="448812"/>
                      <a:pt x="69104" y="441188"/>
                    </a:cubicBezTo>
                    <a:cubicBezTo>
                      <a:pt x="31492" y="426957"/>
                      <a:pt x="-5229" y="392777"/>
                      <a:pt x="616" y="349067"/>
                    </a:cubicBezTo>
                    <a:cubicBezTo>
                      <a:pt x="6969" y="278928"/>
                      <a:pt x="70501" y="233566"/>
                      <a:pt x="135304" y="221114"/>
                    </a:cubicBezTo>
                    <a:cubicBezTo>
                      <a:pt x="148772" y="217937"/>
                      <a:pt x="161987" y="214125"/>
                      <a:pt x="175201" y="209805"/>
                    </a:cubicBezTo>
                    <a:cubicBezTo>
                      <a:pt x="172279" y="188586"/>
                      <a:pt x="155253" y="173084"/>
                      <a:pt x="144198" y="155930"/>
                    </a:cubicBezTo>
                    <a:cubicBezTo>
                      <a:pt x="137718" y="133821"/>
                      <a:pt x="139370" y="110569"/>
                      <a:pt x="138099" y="87952"/>
                    </a:cubicBezTo>
                    <a:cubicBezTo>
                      <a:pt x="120310" y="87697"/>
                      <a:pt x="102648" y="87443"/>
                      <a:pt x="84986" y="87189"/>
                    </a:cubicBezTo>
                    <a:cubicBezTo>
                      <a:pt x="88671" y="71560"/>
                      <a:pt x="92737" y="56058"/>
                      <a:pt x="97184" y="40811"/>
                    </a:cubicBezTo>
                    <a:moveTo>
                      <a:pt x="106968" y="298114"/>
                    </a:moveTo>
                    <a:cubicBezTo>
                      <a:pt x="78506" y="317174"/>
                      <a:pt x="87655" y="354150"/>
                      <a:pt x="86511" y="382993"/>
                    </a:cubicBezTo>
                    <a:cubicBezTo>
                      <a:pt x="115354" y="382485"/>
                      <a:pt x="149153" y="385915"/>
                      <a:pt x="170373" y="361646"/>
                    </a:cubicBezTo>
                    <a:cubicBezTo>
                      <a:pt x="194642" y="340045"/>
                      <a:pt x="195278" y="306501"/>
                      <a:pt x="190449" y="276895"/>
                    </a:cubicBezTo>
                    <a:cubicBezTo>
                      <a:pt x="162495" y="282867"/>
                      <a:pt x="132762" y="285154"/>
                      <a:pt x="106968" y="298114"/>
                    </a:cubicBezTo>
                    <a:close/>
                  </a:path>
                </a:pathLst>
              </a:custGeom>
              <a:solidFill>
                <a:schemeClr val="bg1"/>
              </a:solidFill>
              <a:ln w="12706" cap="flat">
                <a:noFill/>
                <a:prstDash val="solid"/>
                <a:miter/>
              </a:ln>
            </p:spPr>
            <p:txBody>
              <a:bodyPr rtlCol="0" anchor="ctr"/>
              <a:lstStyle/>
              <a:p>
                <a:endParaRPr lang="zh-CN" altLang="en-US"/>
              </a:p>
            </p:txBody>
          </p:sp>
          <p:sp>
            <p:nvSpPr>
              <p:cNvPr id="269" name="任意多边形: 形状 268">
                <a:extLst>
                  <a:ext uri="{FF2B5EF4-FFF2-40B4-BE49-F238E27FC236}">
                    <a16:creationId xmlns:a16="http://schemas.microsoft.com/office/drawing/2014/main" id="{03C612F3-7476-43EB-A98A-81589CDD92CC}"/>
                  </a:ext>
                </a:extLst>
              </p:cNvPr>
              <p:cNvSpPr/>
              <p:nvPr/>
            </p:nvSpPr>
            <p:spPr>
              <a:xfrm>
                <a:off x="9766103" y="-1006664"/>
                <a:ext cx="61684" cy="48031"/>
              </a:xfrm>
              <a:custGeom>
                <a:avLst/>
                <a:gdLst>
                  <a:gd name="connsiteX0" fmla="*/ 0 w 83226"/>
                  <a:gd name="connsiteY0" fmla="*/ 64040 h 72680"/>
                  <a:gd name="connsiteX1" fmla="*/ 10419 w 83226"/>
                  <a:gd name="connsiteY1" fmla="*/ 0 h 72680"/>
                  <a:gd name="connsiteX2" fmla="*/ 20457 w 83226"/>
                  <a:gd name="connsiteY2" fmla="*/ 51588 h 72680"/>
                  <a:gd name="connsiteX3" fmla="*/ 83226 w 83226"/>
                  <a:gd name="connsiteY3" fmla="*/ 61372 h 72680"/>
                  <a:gd name="connsiteX4" fmla="*/ 39898 w 83226"/>
                  <a:gd name="connsiteY4" fmla="*/ 72680 h 72680"/>
                  <a:gd name="connsiteX5" fmla="*/ 0 w 83226"/>
                  <a:gd name="connsiteY5" fmla="*/ 64040 h 7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26" h="72680">
                    <a:moveTo>
                      <a:pt x="0" y="64040"/>
                    </a:moveTo>
                    <a:cubicBezTo>
                      <a:pt x="2414" y="42439"/>
                      <a:pt x="5336" y="21093"/>
                      <a:pt x="10419" y="0"/>
                    </a:cubicBezTo>
                    <a:cubicBezTo>
                      <a:pt x="13469" y="17154"/>
                      <a:pt x="16899" y="34434"/>
                      <a:pt x="20457" y="51588"/>
                    </a:cubicBezTo>
                    <a:cubicBezTo>
                      <a:pt x="41296" y="54892"/>
                      <a:pt x="62134" y="58449"/>
                      <a:pt x="83226" y="61372"/>
                    </a:cubicBezTo>
                    <a:cubicBezTo>
                      <a:pt x="68614" y="64929"/>
                      <a:pt x="54129" y="68741"/>
                      <a:pt x="39898" y="72680"/>
                    </a:cubicBezTo>
                    <a:cubicBezTo>
                      <a:pt x="29860" y="70520"/>
                      <a:pt x="10038" y="66200"/>
                      <a:pt x="0" y="64040"/>
                    </a:cubicBezTo>
                    <a:close/>
                  </a:path>
                </a:pathLst>
              </a:custGeom>
              <a:solidFill>
                <a:schemeClr val="bg1"/>
              </a:solidFill>
              <a:ln w="12706" cap="flat">
                <a:noFill/>
                <a:prstDash val="solid"/>
                <a:miter/>
              </a:ln>
            </p:spPr>
            <p:txBody>
              <a:bodyPr rtlCol="0" anchor="ctr"/>
              <a:lstStyle/>
              <a:p>
                <a:endParaRPr lang="zh-CN" altLang="en-US"/>
              </a:p>
            </p:txBody>
          </p:sp>
        </p:grpSp>
        <p:grpSp>
          <p:nvGrpSpPr>
            <p:cNvPr id="304" name="组合 303">
              <a:extLst>
                <a:ext uri="{FF2B5EF4-FFF2-40B4-BE49-F238E27FC236}">
                  <a16:creationId xmlns:a16="http://schemas.microsoft.com/office/drawing/2014/main" id="{6B7F00BF-7645-49A7-985F-8267BBB1C12C}"/>
                </a:ext>
              </a:extLst>
            </p:cNvPr>
            <p:cNvGrpSpPr/>
            <p:nvPr userDrawn="1"/>
          </p:nvGrpSpPr>
          <p:grpSpPr>
            <a:xfrm>
              <a:off x="6291588" y="2076078"/>
              <a:ext cx="371595" cy="479029"/>
              <a:chOff x="9121098" y="-1268738"/>
              <a:chExt cx="371595" cy="479029"/>
            </a:xfrm>
          </p:grpSpPr>
          <p:sp>
            <p:nvSpPr>
              <p:cNvPr id="255" name="任意多边形: 形状 254">
                <a:extLst>
                  <a:ext uri="{FF2B5EF4-FFF2-40B4-BE49-F238E27FC236}">
                    <a16:creationId xmlns:a16="http://schemas.microsoft.com/office/drawing/2014/main" id="{74D88329-F605-4AC9-8209-778C7D72C79C}"/>
                  </a:ext>
                </a:extLst>
              </p:cNvPr>
              <p:cNvSpPr/>
              <p:nvPr/>
            </p:nvSpPr>
            <p:spPr>
              <a:xfrm>
                <a:off x="9121098" y="-1268738"/>
                <a:ext cx="292739" cy="479029"/>
              </a:xfrm>
              <a:custGeom>
                <a:avLst/>
                <a:gdLst>
                  <a:gd name="connsiteX0" fmla="*/ 178272 w 394973"/>
                  <a:gd name="connsiteY0" fmla="*/ 59847 h 724858"/>
                  <a:gd name="connsiteX1" fmla="*/ 209657 w 394973"/>
                  <a:gd name="connsiteY1" fmla="*/ 0 h 724858"/>
                  <a:gd name="connsiteX2" fmla="*/ 273570 w 394973"/>
                  <a:gd name="connsiteY2" fmla="*/ 44218 h 724858"/>
                  <a:gd name="connsiteX3" fmla="*/ 266200 w 394973"/>
                  <a:gd name="connsiteY3" fmla="*/ 275474 h 724858"/>
                  <a:gd name="connsiteX4" fmla="*/ 370012 w 394973"/>
                  <a:gd name="connsiteY4" fmla="*/ 269883 h 724858"/>
                  <a:gd name="connsiteX5" fmla="*/ 372553 w 394973"/>
                  <a:gd name="connsiteY5" fmla="*/ 357430 h 724858"/>
                  <a:gd name="connsiteX6" fmla="*/ 246125 w 394973"/>
                  <a:gd name="connsiteY6" fmla="*/ 395295 h 724858"/>
                  <a:gd name="connsiteX7" fmla="*/ 90599 w 394973"/>
                  <a:gd name="connsiteY7" fmla="*/ 713843 h 724858"/>
                  <a:gd name="connsiteX8" fmla="*/ 2 w 394973"/>
                  <a:gd name="connsiteY8" fmla="*/ 712064 h 724858"/>
                  <a:gd name="connsiteX9" fmla="*/ 35580 w 394973"/>
                  <a:gd name="connsiteY9" fmla="*/ 653106 h 724858"/>
                  <a:gd name="connsiteX10" fmla="*/ 116139 w 394973"/>
                  <a:gd name="connsiteY10" fmla="*/ 597071 h 724858"/>
                  <a:gd name="connsiteX11" fmla="*/ 170140 w 394973"/>
                  <a:gd name="connsiteY11" fmla="*/ 433286 h 724858"/>
                  <a:gd name="connsiteX12" fmla="*/ 47651 w 394973"/>
                  <a:gd name="connsiteY12" fmla="*/ 443070 h 724858"/>
                  <a:gd name="connsiteX13" fmla="*/ 39011 w 394973"/>
                  <a:gd name="connsiteY13" fmla="*/ 346121 h 724858"/>
                  <a:gd name="connsiteX14" fmla="*/ 180687 w 394973"/>
                  <a:gd name="connsiteY14" fmla="*/ 333161 h 724858"/>
                  <a:gd name="connsiteX15" fmla="*/ 178272 w 394973"/>
                  <a:gd name="connsiteY15" fmla="*/ 59847 h 7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3" h="724858">
                    <a:moveTo>
                      <a:pt x="178272" y="59847"/>
                    </a:moveTo>
                    <a:cubicBezTo>
                      <a:pt x="174079" y="33926"/>
                      <a:pt x="194282" y="17153"/>
                      <a:pt x="209657" y="0"/>
                    </a:cubicBezTo>
                    <a:cubicBezTo>
                      <a:pt x="232656" y="12071"/>
                      <a:pt x="254256" y="26683"/>
                      <a:pt x="273570" y="44218"/>
                    </a:cubicBezTo>
                    <a:cubicBezTo>
                      <a:pt x="275603" y="121473"/>
                      <a:pt x="256162" y="198346"/>
                      <a:pt x="266200" y="275474"/>
                    </a:cubicBezTo>
                    <a:cubicBezTo>
                      <a:pt x="298220" y="265054"/>
                      <a:pt x="339389" y="245487"/>
                      <a:pt x="370012" y="269883"/>
                    </a:cubicBezTo>
                    <a:cubicBezTo>
                      <a:pt x="397330" y="289323"/>
                      <a:pt x="407749" y="341038"/>
                      <a:pt x="372553" y="357430"/>
                    </a:cubicBezTo>
                    <a:cubicBezTo>
                      <a:pt x="328970" y="365308"/>
                      <a:pt x="275476" y="353618"/>
                      <a:pt x="246125" y="395295"/>
                    </a:cubicBezTo>
                    <a:cubicBezTo>
                      <a:pt x="249682" y="516640"/>
                      <a:pt x="202542" y="653233"/>
                      <a:pt x="90599" y="713843"/>
                    </a:cubicBezTo>
                    <a:cubicBezTo>
                      <a:pt x="62137" y="733411"/>
                      <a:pt x="29227" y="723118"/>
                      <a:pt x="2" y="712064"/>
                    </a:cubicBezTo>
                    <a:cubicBezTo>
                      <a:pt x="-125" y="688176"/>
                      <a:pt x="4958" y="653106"/>
                      <a:pt x="35580" y="653106"/>
                    </a:cubicBezTo>
                    <a:cubicBezTo>
                      <a:pt x="73191" y="654758"/>
                      <a:pt x="95935" y="624009"/>
                      <a:pt x="116139" y="597071"/>
                    </a:cubicBezTo>
                    <a:cubicBezTo>
                      <a:pt x="148921" y="548914"/>
                      <a:pt x="174333" y="493006"/>
                      <a:pt x="170140" y="433286"/>
                    </a:cubicBezTo>
                    <a:cubicBezTo>
                      <a:pt x="130878" y="445866"/>
                      <a:pt x="88058" y="457429"/>
                      <a:pt x="47651" y="443070"/>
                    </a:cubicBezTo>
                    <a:cubicBezTo>
                      <a:pt x="13471" y="422359"/>
                      <a:pt x="24526" y="375854"/>
                      <a:pt x="39011" y="346121"/>
                    </a:cubicBezTo>
                    <a:cubicBezTo>
                      <a:pt x="86279" y="345740"/>
                      <a:pt x="136342" y="354761"/>
                      <a:pt x="180687" y="333161"/>
                    </a:cubicBezTo>
                    <a:cubicBezTo>
                      <a:pt x="184626" y="242056"/>
                      <a:pt x="180305" y="150951"/>
                      <a:pt x="178272" y="59847"/>
                    </a:cubicBezTo>
                    <a:close/>
                  </a:path>
                </a:pathLst>
              </a:custGeom>
              <a:solidFill>
                <a:schemeClr val="bg1"/>
              </a:solidFill>
              <a:ln w="12706" cap="flat">
                <a:noFill/>
                <a:prstDash val="solid"/>
                <a:miter/>
              </a:ln>
            </p:spPr>
            <p:txBody>
              <a:bodyPr rtlCol="0" anchor="ctr"/>
              <a:lstStyle/>
              <a:p>
                <a:endParaRPr lang="zh-CN" altLang="en-US"/>
              </a:p>
            </p:txBody>
          </p:sp>
          <p:sp>
            <p:nvSpPr>
              <p:cNvPr id="270" name="任意多边形: 形状 269">
                <a:extLst>
                  <a:ext uri="{FF2B5EF4-FFF2-40B4-BE49-F238E27FC236}">
                    <a16:creationId xmlns:a16="http://schemas.microsoft.com/office/drawing/2014/main" id="{B05DBB3C-0C0D-4C20-BE59-2EDFF6F085D3}"/>
                  </a:ext>
                </a:extLst>
              </p:cNvPr>
              <p:cNvSpPr/>
              <p:nvPr/>
            </p:nvSpPr>
            <p:spPr>
              <a:xfrm>
                <a:off x="9358891" y="-922861"/>
                <a:ext cx="133802" cy="127644"/>
              </a:xfrm>
              <a:custGeom>
                <a:avLst/>
                <a:gdLst>
                  <a:gd name="connsiteX0" fmla="*/ 0 w 180530"/>
                  <a:gd name="connsiteY0" fmla="*/ 0 h 193149"/>
                  <a:gd name="connsiteX1" fmla="*/ 66582 w 180530"/>
                  <a:gd name="connsiteY1" fmla="*/ 10800 h 193149"/>
                  <a:gd name="connsiteX2" fmla="*/ 165183 w 180530"/>
                  <a:gd name="connsiteY2" fmla="*/ 99618 h 193149"/>
                  <a:gd name="connsiteX3" fmla="*/ 130113 w 180530"/>
                  <a:gd name="connsiteY3" fmla="*/ 189325 h 193149"/>
                  <a:gd name="connsiteX4" fmla="*/ 5718 w 180530"/>
                  <a:gd name="connsiteY4" fmla="*/ 65057 h 193149"/>
                  <a:gd name="connsiteX5" fmla="*/ 10674 w 180530"/>
                  <a:gd name="connsiteY5" fmla="*/ 57052 h 193149"/>
                  <a:gd name="connsiteX6" fmla="*/ 32529 w 180530"/>
                  <a:gd name="connsiteY6" fmla="*/ 6989 h 193149"/>
                  <a:gd name="connsiteX7" fmla="*/ 3939 w 180530"/>
                  <a:gd name="connsiteY7" fmla="*/ 53240 h 193149"/>
                  <a:gd name="connsiteX8" fmla="*/ 0 w 180530"/>
                  <a:gd name="connsiteY8" fmla="*/ 0 h 19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30" h="193149">
                    <a:moveTo>
                      <a:pt x="0" y="0"/>
                    </a:moveTo>
                    <a:cubicBezTo>
                      <a:pt x="22109" y="2033"/>
                      <a:pt x="48157" y="-5082"/>
                      <a:pt x="66582" y="10800"/>
                    </a:cubicBezTo>
                    <a:cubicBezTo>
                      <a:pt x="101270" y="38246"/>
                      <a:pt x="134433" y="67852"/>
                      <a:pt x="165183" y="99618"/>
                    </a:cubicBezTo>
                    <a:cubicBezTo>
                      <a:pt x="190341" y="129986"/>
                      <a:pt x="188435" y="211688"/>
                      <a:pt x="130113" y="189325"/>
                    </a:cubicBezTo>
                    <a:cubicBezTo>
                      <a:pt x="75349" y="162514"/>
                      <a:pt x="56543" y="97077"/>
                      <a:pt x="5718" y="65057"/>
                    </a:cubicBezTo>
                    <a:lnTo>
                      <a:pt x="10674" y="57052"/>
                    </a:lnTo>
                    <a:cubicBezTo>
                      <a:pt x="18933" y="41550"/>
                      <a:pt x="37357" y="25921"/>
                      <a:pt x="32529" y="6989"/>
                    </a:cubicBezTo>
                    <a:cubicBezTo>
                      <a:pt x="6734" y="-4828"/>
                      <a:pt x="1525" y="35705"/>
                      <a:pt x="3939" y="53240"/>
                    </a:cubicBezTo>
                    <a:cubicBezTo>
                      <a:pt x="-2287" y="36213"/>
                      <a:pt x="1144" y="17662"/>
                      <a:pt x="0" y="0"/>
                    </a:cubicBezTo>
                    <a:close/>
                  </a:path>
                </a:pathLst>
              </a:custGeom>
              <a:solidFill>
                <a:schemeClr val="bg1"/>
              </a:solidFill>
              <a:ln w="12706" cap="flat">
                <a:noFill/>
                <a:prstDash val="solid"/>
                <a:miter/>
              </a:ln>
            </p:spPr>
            <p:txBody>
              <a:bodyPr rtlCol="0" anchor="ctr"/>
              <a:lstStyle/>
              <a:p>
                <a:endParaRPr lang="zh-CN" altLang="en-US"/>
              </a:p>
            </p:txBody>
          </p:sp>
          <p:sp>
            <p:nvSpPr>
              <p:cNvPr id="271" name="任意多边形: 形状 270">
                <a:extLst>
                  <a:ext uri="{FF2B5EF4-FFF2-40B4-BE49-F238E27FC236}">
                    <a16:creationId xmlns:a16="http://schemas.microsoft.com/office/drawing/2014/main" id="{C447BA29-4545-4793-9C69-8554410C71F2}"/>
                  </a:ext>
                </a:extLst>
              </p:cNvPr>
              <p:cNvSpPr/>
              <p:nvPr/>
            </p:nvSpPr>
            <p:spPr>
              <a:xfrm>
                <a:off x="9361418" y="-919646"/>
                <a:ext cx="22170" cy="34488"/>
              </a:xfrm>
              <a:custGeom>
                <a:avLst/>
                <a:gdLst>
                  <a:gd name="connsiteX0" fmla="*/ 530 w 29913"/>
                  <a:gd name="connsiteY0" fmla="*/ 48376 h 52187"/>
                  <a:gd name="connsiteX1" fmla="*/ 29119 w 29913"/>
                  <a:gd name="connsiteY1" fmla="*/ 2125 h 52187"/>
                  <a:gd name="connsiteX2" fmla="*/ 7265 w 29913"/>
                  <a:gd name="connsiteY2" fmla="*/ 52188 h 52187"/>
                  <a:gd name="connsiteX3" fmla="*/ 530 w 29913"/>
                  <a:gd name="connsiteY3" fmla="*/ 48376 h 52187"/>
                </a:gdLst>
                <a:ahLst/>
                <a:cxnLst>
                  <a:cxn ang="0">
                    <a:pos x="connsiteX0" y="connsiteY0"/>
                  </a:cxn>
                  <a:cxn ang="0">
                    <a:pos x="connsiteX1" y="connsiteY1"/>
                  </a:cxn>
                  <a:cxn ang="0">
                    <a:pos x="connsiteX2" y="connsiteY2"/>
                  </a:cxn>
                  <a:cxn ang="0">
                    <a:pos x="connsiteX3" y="connsiteY3"/>
                  </a:cxn>
                </a:cxnLst>
                <a:rect l="l" t="t" r="r" b="b"/>
                <a:pathLst>
                  <a:path w="29913" h="52187">
                    <a:moveTo>
                      <a:pt x="530" y="48376"/>
                    </a:moveTo>
                    <a:cubicBezTo>
                      <a:pt x="-1884" y="30841"/>
                      <a:pt x="3325" y="-9692"/>
                      <a:pt x="29119" y="2125"/>
                    </a:cubicBezTo>
                    <a:cubicBezTo>
                      <a:pt x="33948" y="21057"/>
                      <a:pt x="15524" y="36686"/>
                      <a:pt x="7265" y="52188"/>
                    </a:cubicBezTo>
                    <a:lnTo>
                      <a:pt x="530" y="48376"/>
                    </a:lnTo>
                    <a:close/>
                  </a:path>
                </a:pathLst>
              </a:custGeom>
              <a:solidFill>
                <a:schemeClr val="bg1"/>
              </a:solidFill>
              <a:ln w="12706" cap="flat">
                <a:noFill/>
                <a:prstDash val="solid"/>
                <a:miter/>
              </a:ln>
            </p:spPr>
            <p:txBody>
              <a:bodyPr rtlCol="0" anchor="ctr"/>
              <a:lstStyle/>
              <a:p>
                <a:endParaRPr lang="zh-CN" altLang="en-US"/>
              </a:p>
            </p:txBody>
          </p:sp>
        </p:grpSp>
        <p:grpSp>
          <p:nvGrpSpPr>
            <p:cNvPr id="303" name="组合 302">
              <a:extLst>
                <a:ext uri="{FF2B5EF4-FFF2-40B4-BE49-F238E27FC236}">
                  <a16:creationId xmlns:a16="http://schemas.microsoft.com/office/drawing/2014/main" id="{3CB2A61C-029A-4464-B7DA-07C2760A3090}"/>
                </a:ext>
              </a:extLst>
            </p:cNvPr>
            <p:cNvGrpSpPr/>
            <p:nvPr userDrawn="1"/>
          </p:nvGrpSpPr>
          <p:grpSpPr>
            <a:xfrm>
              <a:off x="5646239" y="2043677"/>
              <a:ext cx="482720" cy="537319"/>
              <a:chOff x="8342389" y="-1301139"/>
              <a:chExt cx="482720" cy="537319"/>
            </a:xfrm>
          </p:grpSpPr>
          <p:sp>
            <p:nvSpPr>
              <p:cNvPr id="254" name="任意多边形: 形状 253">
                <a:extLst>
                  <a:ext uri="{FF2B5EF4-FFF2-40B4-BE49-F238E27FC236}">
                    <a16:creationId xmlns:a16="http://schemas.microsoft.com/office/drawing/2014/main" id="{3C0D7B9C-D8C1-4B77-852D-3A73323ED2DB}"/>
                  </a:ext>
                </a:extLst>
              </p:cNvPr>
              <p:cNvSpPr/>
              <p:nvPr/>
            </p:nvSpPr>
            <p:spPr>
              <a:xfrm>
                <a:off x="8548408" y="-1301139"/>
                <a:ext cx="181381" cy="230272"/>
              </a:xfrm>
              <a:custGeom>
                <a:avLst/>
                <a:gdLst>
                  <a:gd name="connsiteX0" fmla="*/ 76387 w 244725"/>
                  <a:gd name="connsiteY0" fmla="*/ 43439 h 348443"/>
                  <a:gd name="connsiteX1" fmla="*/ 166093 w 244725"/>
                  <a:gd name="connsiteY1" fmla="*/ 618 h 348443"/>
                  <a:gd name="connsiteX2" fmla="*/ 43350 w 244725"/>
                  <a:gd name="connsiteY2" fmla="*/ 286638 h 348443"/>
                  <a:gd name="connsiteX3" fmla="*/ 244237 w 244725"/>
                  <a:gd name="connsiteY3" fmla="*/ 203793 h 348443"/>
                  <a:gd name="connsiteX4" fmla="*/ 219841 w 244725"/>
                  <a:gd name="connsiteY4" fmla="*/ 269485 h 348443"/>
                  <a:gd name="connsiteX5" fmla="*/ 196335 w 244725"/>
                  <a:gd name="connsiteY5" fmla="*/ 289815 h 348443"/>
                  <a:gd name="connsiteX6" fmla="*/ 165331 w 244725"/>
                  <a:gd name="connsiteY6" fmla="*/ 292864 h 348443"/>
                  <a:gd name="connsiteX7" fmla="*/ 154277 w 244725"/>
                  <a:gd name="connsiteY7" fmla="*/ 266689 h 348443"/>
                  <a:gd name="connsiteX8" fmla="*/ 147796 w 244725"/>
                  <a:gd name="connsiteY8" fmla="*/ 272407 h 348443"/>
                  <a:gd name="connsiteX9" fmla="*/ 276 w 244725"/>
                  <a:gd name="connsiteY9" fmla="*/ 346231 h 348443"/>
                  <a:gd name="connsiteX10" fmla="*/ 68636 w 244725"/>
                  <a:gd name="connsiteY10" fmla="*/ 122599 h 348443"/>
                  <a:gd name="connsiteX11" fmla="*/ 76387 w 244725"/>
                  <a:gd name="connsiteY11" fmla="*/ 43439 h 34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725" h="348443">
                    <a:moveTo>
                      <a:pt x="76387" y="43439"/>
                    </a:moveTo>
                    <a:cubicBezTo>
                      <a:pt x="100910" y="18788"/>
                      <a:pt x="128737" y="-4083"/>
                      <a:pt x="166093" y="618"/>
                    </a:cubicBezTo>
                    <a:cubicBezTo>
                      <a:pt x="180706" y="113451"/>
                      <a:pt x="81215" y="190070"/>
                      <a:pt x="43350" y="286638"/>
                    </a:cubicBezTo>
                    <a:cubicBezTo>
                      <a:pt x="107390" y="252585"/>
                      <a:pt x="166347" y="197440"/>
                      <a:pt x="244237" y="203793"/>
                    </a:cubicBezTo>
                    <a:cubicBezTo>
                      <a:pt x="245508" y="229333"/>
                      <a:pt x="246271" y="256524"/>
                      <a:pt x="219841" y="269485"/>
                    </a:cubicBezTo>
                    <a:cubicBezTo>
                      <a:pt x="213996" y="274567"/>
                      <a:pt x="202179" y="284732"/>
                      <a:pt x="196335" y="289815"/>
                    </a:cubicBezTo>
                    <a:cubicBezTo>
                      <a:pt x="185915" y="290831"/>
                      <a:pt x="175623" y="291848"/>
                      <a:pt x="165331" y="292864"/>
                    </a:cubicBezTo>
                    <a:cubicBezTo>
                      <a:pt x="162536" y="286384"/>
                      <a:pt x="157072" y="273297"/>
                      <a:pt x="154277" y="266689"/>
                    </a:cubicBezTo>
                    <a:cubicBezTo>
                      <a:pt x="152625" y="268214"/>
                      <a:pt x="149321" y="271010"/>
                      <a:pt x="147796" y="272407"/>
                    </a:cubicBezTo>
                    <a:cubicBezTo>
                      <a:pt x="103451" y="305698"/>
                      <a:pt x="62918" y="360081"/>
                      <a:pt x="276" y="346231"/>
                    </a:cubicBezTo>
                    <a:cubicBezTo>
                      <a:pt x="-3409" y="266054"/>
                      <a:pt x="30390" y="190959"/>
                      <a:pt x="68636" y="122599"/>
                    </a:cubicBezTo>
                    <a:cubicBezTo>
                      <a:pt x="83629" y="98838"/>
                      <a:pt x="76259" y="69741"/>
                      <a:pt x="76387" y="43439"/>
                    </a:cubicBezTo>
                    <a:close/>
                  </a:path>
                </a:pathLst>
              </a:custGeom>
              <a:solidFill>
                <a:schemeClr val="bg1"/>
              </a:solidFill>
              <a:ln w="12706" cap="flat">
                <a:noFill/>
                <a:prstDash val="solid"/>
                <a:miter/>
              </a:ln>
            </p:spPr>
            <p:txBody>
              <a:bodyPr rtlCol="0" anchor="ctr"/>
              <a:lstStyle/>
              <a:p>
                <a:endParaRPr lang="zh-CN" altLang="en-US"/>
              </a:p>
            </p:txBody>
          </p:sp>
          <p:sp>
            <p:nvSpPr>
              <p:cNvPr id="259" name="任意多边形: 形状 258">
                <a:extLst>
                  <a:ext uri="{FF2B5EF4-FFF2-40B4-BE49-F238E27FC236}">
                    <a16:creationId xmlns:a16="http://schemas.microsoft.com/office/drawing/2014/main" id="{B15FF109-E42A-48FF-AFC6-909E712FC2AE}"/>
                  </a:ext>
                </a:extLst>
              </p:cNvPr>
              <p:cNvSpPr/>
              <p:nvPr/>
            </p:nvSpPr>
            <p:spPr>
              <a:xfrm>
                <a:off x="8348739" y="-1183339"/>
                <a:ext cx="98605" cy="91864"/>
              </a:xfrm>
              <a:custGeom>
                <a:avLst/>
                <a:gdLst>
                  <a:gd name="connsiteX0" fmla="*/ 33591 w 133041"/>
                  <a:gd name="connsiteY0" fmla="*/ 0 h 139007"/>
                  <a:gd name="connsiteX1" fmla="*/ 115928 w 133041"/>
                  <a:gd name="connsiteY1" fmla="*/ 39644 h 139007"/>
                  <a:gd name="connsiteX2" fmla="*/ 115801 w 133041"/>
                  <a:gd name="connsiteY2" fmla="*/ 137483 h 139007"/>
                  <a:gd name="connsiteX3" fmla="*/ 56336 w 133041"/>
                  <a:gd name="connsiteY3" fmla="*/ 139008 h 139007"/>
                  <a:gd name="connsiteX4" fmla="*/ 4494 w 133041"/>
                  <a:gd name="connsiteY4" fmla="*/ 17662 h 139007"/>
                  <a:gd name="connsiteX5" fmla="*/ 41469 w 133041"/>
                  <a:gd name="connsiteY5" fmla="*/ 17408 h 139007"/>
                  <a:gd name="connsiteX6" fmla="*/ 33591 w 133041"/>
                  <a:gd name="connsiteY6" fmla="*/ 0 h 13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41" h="139007">
                    <a:moveTo>
                      <a:pt x="33591" y="0"/>
                    </a:moveTo>
                    <a:cubicBezTo>
                      <a:pt x="54811" y="25032"/>
                      <a:pt x="95979" y="12706"/>
                      <a:pt x="115928" y="39644"/>
                    </a:cubicBezTo>
                    <a:cubicBezTo>
                      <a:pt x="142357" y="66835"/>
                      <a:pt x="134861" y="108512"/>
                      <a:pt x="115801" y="137483"/>
                    </a:cubicBezTo>
                    <a:cubicBezTo>
                      <a:pt x="95852" y="137864"/>
                      <a:pt x="76030" y="138372"/>
                      <a:pt x="56336" y="139008"/>
                    </a:cubicBezTo>
                    <a:cubicBezTo>
                      <a:pt x="20758" y="108131"/>
                      <a:pt x="-12279" y="68106"/>
                      <a:pt x="4494" y="17662"/>
                    </a:cubicBezTo>
                    <a:cubicBezTo>
                      <a:pt x="13642" y="17662"/>
                      <a:pt x="32194" y="17535"/>
                      <a:pt x="41469" y="17408"/>
                    </a:cubicBezTo>
                    <a:lnTo>
                      <a:pt x="33591" y="0"/>
                    </a:lnTo>
                    <a:close/>
                  </a:path>
                </a:pathLst>
              </a:custGeom>
              <a:solidFill>
                <a:schemeClr val="bg1"/>
              </a:solidFill>
              <a:ln w="12706" cap="flat">
                <a:noFill/>
                <a:prstDash val="solid"/>
                <a:miter/>
              </a:ln>
            </p:spPr>
            <p:txBody>
              <a:bodyPr rtlCol="0" anchor="ctr"/>
              <a:lstStyle/>
              <a:p>
                <a:endParaRPr lang="zh-CN" altLang="en-US"/>
              </a:p>
            </p:txBody>
          </p:sp>
          <p:sp>
            <p:nvSpPr>
              <p:cNvPr id="296" name="任意多边形: 形状 295">
                <a:extLst>
                  <a:ext uri="{FF2B5EF4-FFF2-40B4-BE49-F238E27FC236}">
                    <a16:creationId xmlns:a16="http://schemas.microsoft.com/office/drawing/2014/main" id="{58E51B14-9327-45F5-8A97-A3D765C2CC12}"/>
                  </a:ext>
                </a:extLst>
              </p:cNvPr>
              <p:cNvSpPr/>
              <p:nvPr/>
            </p:nvSpPr>
            <p:spPr>
              <a:xfrm>
                <a:off x="8586753" y="-1124895"/>
                <a:ext cx="107171" cy="148545"/>
              </a:xfrm>
              <a:custGeom>
                <a:avLst/>
                <a:gdLst>
                  <a:gd name="connsiteX0" fmla="*/ 96060 w 144598"/>
                  <a:gd name="connsiteY0" fmla="*/ 5718 h 224775"/>
                  <a:gd name="connsiteX1" fmla="*/ 102540 w 144598"/>
                  <a:gd name="connsiteY1" fmla="*/ 0 h 224775"/>
                  <a:gd name="connsiteX2" fmla="*/ 113595 w 144598"/>
                  <a:gd name="connsiteY2" fmla="*/ 26175 h 224775"/>
                  <a:gd name="connsiteX3" fmla="*/ 144598 w 144598"/>
                  <a:gd name="connsiteY3" fmla="*/ 23126 h 224775"/>
                  <a:gd name="connsiteX4" fmla="*/ 30495 w 144598"/>
                  <a:gd name="connsiteY4" fmla="*/ 224775 h 224775"/>
                  <a:gd name="connsiteX5" fmla="*/ 0 w 144598"/>
                  <a:gd name="connsiteY5" fmla="*/ 180684 h 224775"/>
                  <a:gd name="connsiteX6" fmla="*/ 96060 w 144598"/>
                  <a:gd name="connsiteY6" fmla="*/ 5718 h 22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98" h="224775">
                    <a:moveTo>
                      <a:pt x="96060" y="5718"/>
                    </a:moveTo>
                    <a:cubicBezTo>
                      <a:pt x="97585" y="4320"/>
                      <a:pt x="100888" y="1525"/>
                      <a:pt x="102540" y="0"/>
                    </a:cubicBezTo>
                    <a:cubicBezTo>
                      <a:pt x="105336" y="6607"/>
                      <a:pt x="110799" y="19695"/>
                      <a:pt x="113595" y="26175"/>
                    </a:cubicBezTo>
                    <a:cubicBezTo>
                      <a:pt x="123887" y="25159"/>
                      <a:pt x="134179" y="24142"/>
                      <a:pt x="144598" y="23126"/>
                    </a:cubicBezTo>
                    <a:cubicBezTo>
                      <a:pt x="87674" y="77000"/>
                      <a:pt x="47268" y="148156"/>
                      <a:pt x="30495" y="224775"/>
                    </a:cubicBezTo>
                    <a:cubicBezTo>
                      <a:pt x="19822" y="210417"/>
                      <a:pt x="9911" y="195424"/>
                      <a:pt x="0" y="180684"/>
                    </a:cubicBezTo>
                    <a:cubicBezTo>
                      <a:pt x="25794" y="118931"/>
                      <a:pt x="68741" y="66581"/>
                      <a:pt x="96060" y="5718"/>
                    </a:cubicBezTo>
                    <a:close/>
                  </a:path>
                </a:pathLst>
              </a:custGeom>
              <a:solidFill>
                <a:schemeClr val="bg1"/>
              </a:solidFill>
              <a:ln w="12706" cap="flat">
                <a:noFill/>
                <a:prstDash val="solid"/>
                <a:miter/>
              </a:ln>
            </p:spPr>
            <p:txBody>
              <a:bodyPr rtlCol="0" anchor="ctr"/>
              <a:lstStyle/>
              <a:p>
                <a:endParaRPr lang="zh-CN" altLang="en-US"/>
              </a:p>
            </p:txBody>
          </p:sp>
          <p:sp>
            <p:nvSpPr>
              <p:cNvPr id="265" name="任意多边形: 形状 264">
                <a:extLst>
                  <a:ext uri="{FF2B5EF4-FFF2-40B4-BE49-F238E27FC236}">
                    <a16:creationId xmlns:a16="http://schemas.microsoft.com/office/drawing/2014/main" id="{A634B5E3-86FD-4612-A1D1-135C42521CBF}"/>
                  </a:ext>
                </a:extLst>
              </p:cNvPr>
              <p:cNvSpPr/>
              <p:nvPr/>
            </p:nvSpPr>
            <p:spPr>
              <a:xfrm>
                <a:off x="8508927" y="-1074606"/>
                <a:ext cx="316182" cy="310786"/>
              </a:xfrm>
              <a:custGeom>
                <a:avLst/>
                <a:gdLst>
                  <a:gd name="connsiteX0" fmla="*/ 228130 w 426603"/>
                  <a:gd name="connsiteY0" fmla="*/ 1539 h 470275"/>
                  <a:gd name="connsiteX1" fmla="*/ 285181 w 426603"/>
                  <a:gd name="connsiteY1" fmla="*/ 14 h 470275"/>
                  <a:gd name="connsiteX2" fmla="*/ 306147 w 426603"/>
                  <a:gd name="connsiteY2" fmla="*/ 19709 h 470275"/>
                  <a:gd name="connsiteX3" fmla="*/ 309705 w 426603"/>
                  <a:gd name="connsiteY3" fmla="*/ 107510 h 470275"/>
                  <a:gd name="connsiteX4" fmla="*/ 340327 w 426603"/>
                  <a:gd name="connsiteY4" fmla="*/ 104841 h 470275"/>
                  <a:gd name="connsiteX5" fmla="*/ 402970 w 426603"/>
                  <a:gd name="connsiteY5" fmla="*/ 108145 h 470275"/>
                  <a:gd name="connsiteX6" fmla="*/ 426603 w 426603"/>
                  <a:gd name="connsiteY6" fmla="*/ 113228 h 470275"/>
                  <a:gd name="connsiteX7" fmla="*/ 422283 w 426603"/>
                  <a:gd name="connsiteY7" fmla="*/ 155031 h 470275"/>
                  <a:gd name="connsiteX8" fmla="*/ 282640 w 426603"/>
                  <a:gd name="connsiteY8" fmla="*/ 154523 h 470275"/>
                  <a:gd name="connsiteX9" fmla="*/ 281751 w 426603"/>
                  <a:gd name="connsiteY9" fmla="*/ 210304 h 470275"/>
                  <a:gd name="connsiteX10" fmla="*/ 305003 w 426603"/>
                  <a:gd name="connsiteY10" fmla="*/ 274852 h 470275"/>
                  <a:gd name="connsiteX11" fmla="*/ 259769 w 426603"/>
                  <a:gd name="connsiteY11" fmla="*/ 377138 h 470275"/>
                  <a:gd name="connsiteX12" fmla="*/ 213263 w 426603"/>
                  <a:gd name="connsiteY12" fmla="*/ 469895 h 470275"/>
                  <a:gd name="connsiteX13" fmla="*/ 159261 w 426603"/>
                  <a:gd name="connsiteY13" fmla="*/ 470276 h 470275"/>
                  <a:gd name="connsiteX14" fmla="*/ 146555 w 426603"/>
                  <a:gd name="connsiteY14" fmla="*/ 395435 h 470275"/>
                  <a:gd name="connsiteX15" fmla="*/ 180990 w 426603"/>
                  <a:gd name="connsiteY15" fmla="*/ 382094 h 470275"/>
                  <a:gd name="connsiteX16" fmla="*/ 208562 w 426603"/>
                  <a:gd name="connsiteY16" fmla="*/ 303950 h 470275"/>
                  <a:gd name="connsiteX17" fmla="*/ 108055 w 426603"/>
                  <a:gd name="connsiteY17" fmla="*/ 308778 h 470275"/>
                  <a:gd name="connsiteX18" fmla="*/ 63456 w 426603"/>
                  <a:gd name="connsiteY18" fmla="*/ 221485 h 470275"/>
                  <a:gd name="connsiteX19" fmla="*/ 6912 w 426603"/>
                  <a:gd name="connsiteY19" fmla="*/ 157954 h 470275"/>
                  <a:gd name="connsiteX20" fmla="*/ 87852 w 426603"/>
                  <a:gd name="connsiteY20" fmla="*/ 152871 h 470275"/>
                  <a:gd name="connsiteX21" fmla="*/ 105005 w 426603"/>
                  <a:gd name="connsiteY21" fmla="*/ 104587 h 470275"/>
                  <a:gd name="connsiteX22" fmla="*/ 135501 w 426603"/>
                  <a:gd name="connsiteY22" fmla="*/ 148678 h 470275"/>
                  <a:gd name="connsiteX23" fmla="*/ 164090 w 426603"/>
                  <a:gd name="connsiteY23" fmla="*/ 157319 h 470275"/>
                  <a:gd name="connsiteX24" fmla="*/ 185691 w 426603"/>
                  <a:gd name="connsiteY24" fmla="*/ 82986 h 470275"/>
                  <a:gd name="connsiteX25" fmla="*/ 235754 w 426603"/>
                  <a:gd name="connsiteY25" fmla="*/ 62148 h 470275"/>
                  <a:gd name="connsiteX26" fmla="*/ 228130 w 426603"/>
                  <a:gd name="connsiteY26" fmla="*/ 1539 h 470275"/>
                  <a:gd name="connsiteX27" fmla="*/ 131943 w 426603"/>
                  <a:gd name="connsiteY27" fmla="*/ 194548 h 470275"/>
                  <a:gd name="connsiteX28" fmla="*/ 127496 w 426603"/>
                  <a:gd name="connsiteY28" fmla="*/ 232413 h 470275"/>
                  <a:gd name="connsiteX29" fmla="*/ 173493 w 426603"/>
                  <a:gd name="connsiteY29" fmla="*/ 234827 h 470275"/>
                  <a:gd name="connsiteX30" fmla="*/ 202209 w 426603"/>
                  <a:gd name="connsiteY30" fmla="*/ 241180 h 470275"/>
                  <a:gd name="connsiteX31" fmla="*/ 227495 w 426603"/>
                  <a:gd name="connsiteY31" fmla="*/ 238639 h 470275"/>
                  <a:gd name="connsiteX32" fmla="*/ 230036 w 426603"/>
                  <a:gd name="connsiteY32" fmla="*/ 187687 h 470275"/>
                  <a:gd name="connsiteX33" fmla="*/ 176669 w 426603"/>
                  <a:gd name="connsiteY33" fmla="*/ 209414 h 470275"/>
                  <a:gd name="connsiteX34" fmla="*/ 153417 w 426603"/>
                  <a:gd name="connsiteY34" fmla="*/ 193023 h 470275"/>
                  <a:gd name="connsiteX35" fmla="*/ 131943 w 426603"/>
                  <a:gd name="connsiteY35" fmla="*/ 194548 h 470275"/>
                  <a:gd name="connsiteX36" fmla="*/ 159007 w 426603"/>
                  <a:gd name="connsiteY36" fmla="*/ 467735 h 470275"/>
                  <a:gd name="connsiteX37" fmla="*/ 217330 w 426603"/>
                  <a:gd name="connsiteY37" fmla="*/ 462779 h 470275"/>
                  <a:gd name="connsiteX38" fmla="*/ 179465 w 426603"/>
                  <a:gd name="connsiteY38" fmla="*/ 443338 h 470275"/>
                  <a:gd name="connsiteX39" fmla="*/ 173493 w 426603"/>
                  <a:gd name="connsiteY39" fmla="*/ 391751 h 470275"/>
                  <a:gd name="connsiteX40" fmla="*/ 159007 w 426603"/>
                  <a:gd name="connsiteY40" fmla="*/ 467735 h 47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26603" h="470275">
                    <a:moveTo>
                      <a:pt x="228130" y="1539"/>
                    </a:moveTo>
                    <a:cubicBezTo>
                      <a:pt x="247062" y="649"/>
                      <a:pt x="266122" y="-113"/>
                      <a:pt x="285181" y="14"/>
                    </a:cubicBezTo>
                    <a:cubicBezTo>
                      <a:pt x="297507" y="1539"/>
                      <a:pt x="304495" y="8146"/>
                      <a:pt x="306147" y="19709"/>
                    </a:cubicBezTo>
                    <a:cubicBezTo>
                      <a:pt x="308434" y="48933"/>
                      <a:pt x="308943" y="78285"/>
                      <a:pt x="309705" y="107510"/>
                    </a:cubicBezTo>
                    <a:cubicBezTo>
                      <a:pt x="317456" y="106874"/>
                      <a:pt x="332703" y="105604"/>
                      <a:pt x="340327" y="104841"/>
                    </a:cubicBezTo>
                    <a:cubicBezTo>
                      <a:pt x="360912" y="109034"/>
                      <a:pt x="382004" y="110559"/>
                      <a:pt x="402970" y="108145"/>
                    </a:cubicBezTo>
                    <a:cubicBezTo>
                      <a:pt x="408814" y="109416"/>
                      <a:pt x="420631" y="111957"/>
                      <a:pt x="426603" y="113228"/>
                    </a:cubicBezTo>
                    <a:cubicBezTo>
                      <a:pt x="424951" y="127077"/>
                      <a:pt x="423554" y="141054"/>
                      <a:pt x="422283" y="155031"/>
                    </a:cubicBezTo>
                    <a:cubicBezTo>
                      <a:pt x="376413" y="169008"/>
                      <a:pt x="329272" y="151092"/>
                      <a:pt x="282640" y="154523"/>
                    </a:cubicBezTo>
                    <a:cubicBezTo>
                      <a:pt x="282132" y="173074"/>
                      <a:pt x="281878" y="191753"/>
                      <a:pt x="281751" y="210304"/>
                    </a:cubicBezTo>
                    <a:cubicBezTo>
                      <a:pt x="294711" y="229618"/>
                      <a:pt x="305130" y="250964"/>
                      <a:pt x="305003" y="274852"/>
                    </a:cubicBezTo>
                    <a:cubicBezTo>
                      <a:pt x="274889" y="300900"/>
                      <a:pt x="272221" y="341815"/>
                      <a:pt x="259769" y="377138"/>
                    </a:cubicBezTo>
                    <a:cubicBezTo>
                      <a:pt x="249604" y="410429"/>
                      <a:pt x="230671" y="439908"/>
                      <a:pt x="213263" y="469895"/>
                    </a:cubicBezTo>
                    <a:cubicBezTo>
                      <a:pt x="195221" y="470022"/>
                      <a:pt x="177305" y="470149"/>
                      <a:pt x="159261" y="470276"/>
                    </a:cubicBezTo>
                    <a:cubicBezTo>
                      <a:pt x="155322" y="445244"/>
                      <a:pt x="151002" y="420340"/>
                      <a:pt x="146555" y="395435"/>
                    </a:cubicBezTo>
                    <a:cubicBezTo>
                      <a:pt x="157864" y="390861"/>
                      <a:pt x="169427" y="386414"/>
                      <a:pt x="180990" y="382094"/>
                    </a:cubicBezTo>
                    <a:cubicBezTo>
                      <a:pt x="192552" y="356935"/>
                      <a:pt x="201955" y="330887"/>
                      <a:pt x="208562" y="303950"/>
                    </a:cubicBezTo>
                    <a:cubicBezTo>
                      <a:pt x="175144" y="306491"/>
                      <a:pt x="141473" y="314623"/>
                      <a:pt x="108055" y="308778"/>
                    </a:cubicBezTo>
                    <a:cubicBezTo>
                      <a:pt x="76925" y="291498"/>
                      <a:pt x="76543" y="250837"/>
                      <a:pt x="63456" y="221485"/>
                    </a:cubicBezTo>
                    <a:cubicBezTo>
                      <a:pt x="30419" y="221867"/>
                      <a:pt x="-18119" y="196200"/>
                      <a:pt x="6912" y="157954"/>
                    </a:cubicBezTo>
                    <a:cubicBezTo>
                      <a:pt x="33596" y="154269"/>
                      <a:pt x="60787" y="153888"/>
                      <a:pt x="87852" y="152871"/>
                    </a:cubicBezTo>
                    <a:cubicBezTo>
                      <a:pt x="93570" y="136734"/>
                      <a:pt x="99288" y="120724"/>
                      <a:pt x="105005" y="104587"/>
                    </a:cubicBezTo>
                    <a:cubicBezTo>
                      <a:pt x="114916" y="119327"/>
                      <a:pt x="124827" y="134320"/>
                      <a:pt x="135501" y="148678"/>
                    </a:cubicBezTo>
                    <a:cubicBezTo>
                      <a:pt x="144904" y="151728"/>
                      <a:pt x="154433" y="154650"/>
                      <a:pt x="164090" y="157319"/>
                    </a:cubicBezTo>
                    <a:cubicBezTo>
                      <a:pt x="171333" y="132541"/>
                      <a:pt x="178703" y="107764"/>
                      <a:pt x="185691" y="82986"/>
                    </a:cubicBezTo>
                    <a:cubicBezTo>
                      <a:pt x="202336" y="75998"/>
                      <a:pt x="218981" y="69009"/>
                      <a:pt x="235754" y="62148"/>
                    </a:cubicBezTo>
                    <a:cubicBezTo>
                      <a:pt x="233086" y="41818"/>
                      <a:pt x="230544" y="21742"/>
                      <a:pt x="228130" y="1539"/>
                    </a:cubicBezTo>
                    <a:moveTo>
                      <a:pt x="131943" y="194548"/>
                    </a:moveTo>
                    <a:cubicBezTo>
                      <a:pt x="130418" y="207127"/>
                      <a:pt x="128893" y="219707"/>
                      <a:pt x="127496" y="232413"/>
                    </a:cubicBezTo>
                    <a:cubicBezTo>
                      <a:pt x="142743" y="232921"/>
                      <a:pt x="158118" y="233684"/>
                      <a:pt x="173493" y="234827"/>
                    </a:cubicBezTo>
                    <a:cubicBezTo>
                      <a:pt x="180608" y="236352"/>
                      <a:pt x="195093" y="239656"/>
                      <a:pt x="202209" y="241180"/>
                    </a:cubicBezTo>
                    <a:cubicBezTo>
                      <a:pt x="208562" y="240545"/>
                      <a:pt x="221142" y="239274"/>
                      <a:pt x="227495" y="238639"/>
                    </a:cubicBezTo>
                    <a:cubicBezTo>
                      <a:pt x="228384" y="221613"/>
                      <a:pt x="229146" y="204586"/>
                      <a:pt x="230036" y="187687"/>
                    </a:cubicBezTo>
                    <a:cubicBezTo>
                      <a:pt x="212247" y="194675"/>
                      <a:pt x="196237" y="208271"/>
                      <a:pt x="176669" y="209414"/>
                    </a:cubicBezTo>
                    <a:cubicBezTo>
                      <a:pt x="170824" y="205349"/>
                      <a:pt x="159135" y="197089"/>
                      <a:pt x="153417" y="193023"/>
                    </a:cubicBezTo>
                    <a:cubicBezTo>
                      <a:pt x="148080" y="193405"/>
                      <a:pt x="137280" y="194167"/>
                      <a:pt x="131943" y="194548"/>
                    </a:cubicBezTo>
                    <a:moveTo>
                      <a:pt x="159007" y="467735"/>
                    </a:moveTo>
                    <a:cubicBezTo>
                      <a:pt x="178321" y="466083"/>
                      <a:pt x="197762" y="464431"/>
                      <a:pt x="217330" y="462779"/>
                    </a:cubicBezTo>
                    <a:cubicBezTo>
                      <a:pt x="204623" y="456172"/>
                      <a:pt x="192044" y="449692"/>
                      <a:pt x="179465" y="443338"/>
                    </a:cubicBezTo>
                    <a:cubicBezTo>
                      <a:pt x="177940" y="430378"/>
                      <a:pt x="175018" y="404584"/>
                      <a:pt x="173493" y="391751"/>
                    </a:cubicBezTo>
                    <a:cubicBezTo>
                      <a:pt x="157483" y="413733"/>
                      <a:pt x="161041" y="442068"/>
                      <a:pt x="159007" y="467735"/>
                    </a:cubicBezTo>
                    <a:close/>
                  </a:path>
                </a:pathLst>
              </a:custGeom>
              <a:solidFill>
                <a:schemeClr val="bg1"/>
              </a:solidFill>
              <a:ln w="12706" cap="flat">
                <a:noFill/>
                <a:prstDash val="solid"/>
                <a:miter/>
              </a:ln>
            </p:spPr>
            <p:txBody>
              <a:bodyPr rtlCol="0" anchor="ctr"/>
              <a:lstStyle/>
              <a:p>
                <a:endParaRPr lang="zh-CN" altLang="en-US"/>
              </a:p>
            </p:txBody>
          </p:sp>
          <p:sp>
            <p:nvSpPr>
              <p:cNvPr id="266" name="任意多边形: 形状 265">
                <a:extLst>
                  <a:ext uri="{FF2B5EF4-FFF2-40B4-BE49-F238E27FC236}">
                    <a16:creationId xmlns:a16="http://schemas.microsoft.com/office/drawing/2014/main" id="{A5A5A0DF-9DDC-438B-B22C-10E4826CE52C}"/>
                  </a:ext>
                </a:extLst>
              </p:cNvPr>
              <p:cNvSpPr/>
              <p:nvPr/>
            </p:nvSpPr>
            <p:spPr>
              <a:xfrm>
                <a:off x="8342389" y="-1058138"/>
                <a:ext cx="122313" cy="264173"/>
              </a:xfrm>
              <a:custGeom>
                <a:avLst/>
                <a:gdLst>
                  <a:gd name="connsiteX0" fmla="*/ 54357 w 165029"/>
                  <a:gd name="connsiteY0" fmla="*/ 0 h 399741"/>
                  <a:gd name="connsiteX1" fmla="*/ 133136 w 165029"/>
                  <a:gd name="connsiteY1" fmla="*/ 7624 h 399741"/>
                  <a:gd name="connsiteX2" fmla="*/ 138473 w 165029"/>
                  <a:gd name="connsiteY2" fmla="*/ 75857 h 399741"/>
                  <a:gd name="connsiteX3" fmla="*/ 110392 w 165029"/>
                  <a:gd name="connsiteY3" fmla="*/ 103176 h 399741"/>
                  <a:gd name="connsiteX4" fmla="*/ 64903 w 165029"/>
                  <a:gd name="connsiteY4" fmla="*/ 282335 h 399741"/>
                  <a:gd name="connsiteX5" fmla="*/ 142285 w 165029"/>
                  <a:gd name="connsiteY5" fmla="*/ 129732 h 399741"/>
                  <a:gd name="connsiteX6" fmla="*/ 165029 w 165029"/>
                  <a:gd name="connsiteY6" fmla="*/ 124776 h 399741"/>
                  <a:gd name="connsiteX7" fmla="*/ 104801 w 165029"/>
                  <a:gd name="connsiteY7" fmla="*/ 362004 h 399741"/>
                  <a:gd name="connsiteX8" fmla="*/ 21702 w 165029"/>
                  <a:gd name="connsiteY8" fmla="*/ 399742 h 399741"/>
                  <a:gd name="connsiteX9" fmla="*/ 18398 w 165029"/>
                  <a:gd name="connsiteY9" fmla="*/ 265436 h 399741"/>
                  <a:gd name="connsiteX10" fmla="*/ 54357 w 165029"/>
                  <a:gd name="connsiteY10" fmla="*/ 0 h 39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29" h="399741">
                    <a:moveTo>
                      <a:pt x="54357" y="0"/>
                    </a:moveTo>
                    <a:cubicBezTo>
                      <a:pt x="80532" y="1016"/>
                      <a:pt x="107978" y="-1906"/>
                      <a:pt x="133136" y="7624"/>
                    </a:cubicBezTo>
                    <a:cubicBezTo>
                      <a:pt x="139870" y="29733"/>
                      <a:pt x="137711" y="53112"/>
                      <a:pt x="138473" y="75857"/>
                    </a:cubicBezTo>
                    <a:cubicBezTo>
                      <a:pt x="128816" y="84751"/>
                      <a:pt x="119413" y="93773"/>
                      <a:pt x="110392" y="103176"/>
                    </a:cubicBezTo>
                    <a:cubicBezTo>
                      <a:pt x="64141" y="150316"/>
                      <a:pt x="61727" y="220328"/>
                      <a:pt x="64903" y="282335"/>
                    </a:cubicBezTo>
                    <a:cubicBezTo>
                      <a:pt x="112044" y="244216"/>
                      <a:pt x="121192" y="182844"/>
                      <a:pt x="142285" y="129732"/>
                    </a:cubicBezTo>
                    <a:cubicBezTo>
                      <a:pt x="147876" y="128461"/>
                      <a:pt x="159311" y="126047"/>
                      <a:pt x="165029" y="124776"/>
                    </a:cubicBezTo>
                    <a:cubicBezTo>
                      <a:pt x="152196" y="204953"/>
                      <a:pt x="145207" y="289959"/>
                      <a:pt x="104801" y="362004"/>
                    </a:cubicBezTo>
                    <a:cubicBezTo>
                      <a:pt x="89172" y="394278"/>
                      <a:pt x="53467" y="399106"/>
                      <a:pt x="21702" y="399742"/>
                    </a:cubicBezTo>
                    <a:cubicBezTo>
                      <a:pt x="-11716" y="360352"/>
                      <a:pt x="-1424" y="308383"/>
                      <a:pt x="18398" y="265436"/>
                    </a:cubicBezTo>
                    <a:cubicBezTo>
                      <a:pt x="37966" y="178397"/>
                      <a:pt x="59947" y="89961"/>
                      <a:pt x="54357" y="0"/>
                    </a:cubicBezTo>
                    <a:close/>
                  </a:path>
                </a:pathLst>
              </a:custGeom>
              <a:solidFill>
                <a:schemeClr val="bg1"/>
              </a:solidFill>
              <a:ln w="12706" cap="flat">
                <a:noFill/>
                <a:prstDash val="solid"/>
                <a:miter/>
              </a:ln>
            </p:spPr>
            <p:txBody>
              <a:bodyPr rtlCol="0" anchor="ctr"/>
              <a:lstStyle/>
              <a:p>
                <a:endParaRPr lang="zh-CN" altLang="en-US"/>
              </a:p>
            </p:txBody>
          </p:sp>
          <p:sp>
            <p:nvSpPr>
              <p:cNvPr id="268" name="任意多边形: 形状 267">
                <a:extLst>
                  <a:ext uri="{FF2B5EF4-FFF2-40B4-BE49-F238E27FC236}">
                    <a16:creationId xmlns:a16="http://schemas.microsoft.com/office/drawing/2014/main" id="{7EF6AED3-1C3A-456F-94B3-C9296A530F51}"/>
                  </a:ext>
                </a:extLst>
              </p:cNvPr>
              <p:cNvSpPr/>
              <p:nvPr userDrawn="1"/>
            </p:nvSpPr>
            <p:spPr>
              <a:xfrm>
                <a:off x="8761164" y="-1016908"/>
                <a:ext cx="46428" cy="14530"/>
              </a:xfrm>
              <a:custGeom>
                <a:avLst/>
                <a:gdLst>
                  <a:gd name="connsiteX0" fmla="*/ 0 w 62642"/>
                  <a:gd name="connsiteY0" fmla="*/ 17535 h 21987"/>
                  <a:gd name="connsiteX1" fmla="*/ 40025 w 62642"/>
                  <a:gd name="connsiteY1" fmla="*/ 0 h 21987"/>
                  <a:gd name="connsiteX2" fmla="*/ 62643 w 62642"/>
                  <a:gd name="connsiteY2" fmla="*/ 20838 h 21987"/>
                  <a:gd name="connsiteX3" fmla="*/ 0 w 62642"/>
                  <a:gd name="connsiteY3" fmla="*/ 17535 h 21987"/>
                </a:gdLst>
                <a:ahLst/>
                <a:cxnLst>
                  <a:cxn ang="0">
                    <a:pos x="connsiteX0" y="connsiteY0"/>
                  </a:cxn>
                  <a:cxn ang="0">
                    <a:pos x="connsiteX1" y="connsiteY1"/>
                  </a:cxn>
                  <a:cxn ang="0">
                    <a:pos x="connsiteX2" y="connsiteY2"/>
                  </a:cxn>
                  <a:cxn ang="0">
                    <a:pos x="connsiteX3" y="connsiteY3"/>
                  </a:cxn>
                </a:cxnLst>
                <a:rect l="l" t="t" r="r" b="b"/>
                <a:pathLst>
                  <a:path w="62642" h="21987">
                    <a:moveTo>
                      <a:pt x="0" y="17535"/>
                    </a:moveTo>
                    <a:cubicBezTo>
                      <a:pt x="12198" y="9022"/>
                      <a:pt x="25540" y="3177"/>
                      <a:pt x="40025" y="0"/>
                    </a:cubicBezTo>
                    <a:cubicBezTo>
                      <a:pt x="45616" y="5210"/>
                      <a:pt x="56925" y="15629"/>
                      <a:pt x="62643" y="20838"/>
                    </a:cubicBezTo>
                    <a:cubicBezTo>
                      <a:pt x="41677" y="23253"/>
                      <a:pt x="20585" y="21728"/>
                      <a:pt x="0" y="17535"/>
                    </a:cubicBezTo>
                    <a:close/>
                  </a:path>
                </a:pathLst>
              </a:custGeom>
              <a:solidFill>
                <a:schemeClr val="bg1"/>
              </a:solidFill>
              <a:ln w="12706" cap="flat">
                <a:noFill/>
                <a:prstDash val="solid"/>
                <a:miter/>
              </a:ln>
            </p:spPr>
            <p:txBody>
              <a:bodyPr rtlCol="0" anchor="ctr"/>
              <a:lstStyle/>
              <a:p>
                <a:endParaRPr lang="zh-CN" altLang="en-US"/>
              </a:p>
            </p:txBody>
          </p:sp>
          <p:sp>
            <p:nvSpPr>
              <p:cNvPr id="272" name="任意多边形: 形状 271">
                <a:extLst>
                  <a:ext uri="{FF2B5EF4-FFF2-40B4-BE49-F238E27FC236}">
                    <a16:creationId xmlns:a16="http://schemas.microsoft.com/office/drawing/2014/main" id="{C51DA3C5-5D74-4B56-AEC4-AD0FD9ABC950}"/>
                  </a:ext>
                </a:extLst>
              </p:cNvPr>
              <p:cNvSpPr/>
              <p:nvPr/>
            </p:nvSpPr>
            <p:spPr>
              <a:xfrm>
                <a:off x="8626778" y="-815714"/>
                <a:ext cx="43226" cy="50214"/>
              </a:xfrm>
              <a:custGeom>
                <a:avLst/>
                <a:gdLst>
                  <a:gd name="connsiteX0" fmla="*/ 0 w 58322"/>
                  <a:gd name="connsiteY0" fmla="*/ 75984 h 75983"/>
                  <a:gd name="connsiteX1" fmla="*/ 14485 w 58322"/>
                  <a:gd name="connsiteY1" fmla="*/ 0 h 75983"/>
                  <a:gd name="connsiteX2" fmla="*/ 20457 w 58322"/>
                  <a:gd name="connsiteY2" fmla="*/ 51588 h 75983"/>
                  <a:gd name="connsiteX3" fmla="*/ 58322 w 58322"/>
                  <a:gd name="connsiteY3" fmla="*/ 71028 h 75983"/>
                  <a:gd name="connsiteX4" fmla="*/ 0 w 58322"/>
                  <a:gd name="connsiteY4" fmla="*/ 75984 h 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2" h="75983">
                    <a:moveTo>
                      <a:pt x="0" y="75984"/>
                    </a:moveTo>
                    <a:cubicBezTo>
                      <a:pt x="2033" y="50317"/>
                      <a:pt x="-1525" y="21982"/>
                      <a:pt x="14485" y="0"/>
                    </a:cubicBezTo>
                    <a:cubicBezTo>
                      <a:pt x="16010" y="12833"/>
                      <a:pt x="18932" y="38627"/>
                      <a:pt x="20457" y="51588"/>
                    </a:cubicBezTo>
                    <a:cubicBezTo>
                      <a:pt x="33037" y="57941"/>
                      <a:pt x="45616" y="64421"/>
                      <a:pt x="58322" y="71028"/>
                    </a:cubicBezTo>
                    <a:cubicBezTo>
                      <a:pt x="38755" y="72680"/>
                      <a:pt x="19314" y="74332"/>
                      <a:pt x="0" y="75984"/>
                    </a:cubicBezTo>
                    <a:close/>
                  </a:path>
                </a:pathLst>
              </a:custGeom>
              <a:solidFill>
                <a:schemeClr val="bg1"/>
              </a:solidFill>
              <a:ln w="12706" cap="flat">
                <a:noFill/>
                <a:prstDash val="solid"/>
                <a:miter/>
              </a:ln>
            </p:spPr>
            <p:txBody>
              <a:bodyPr rtlCol="0" anchor="ctr"/>
              <a:lstStyle/>
              <a:p>
                <a:endParaRPr lang="zh-CN" altLang="en-US"/>
              </a:p>
            </p:txBody>
          </p:sp>
        </p:grpSp>
      </p:grpSp>
      <p:sp>
        <p:nvSpPr>
          <p:cNvPr id="306" name="文本框 305">
            <a:extLst>
              <a:ext uri="{FF2B5EF4-FFF2-40B4-BE49-F238E27FC236}">
                <a16:creationId xmlns:a16="http://schemas.microsoft.com/office/drawing/2014/main" id="{E254F122-8F3D-4B52-9720-B9B3F463C5FB}"/>
              </a:ext>
            </a:extLst>
          </p:cNvPr>
          <p:cNvSpPr txBox="1"/>
          <p:nvPr userDrawn="1"/>
        </p:nvSpPr>
        <p:spPr>
          <a:xfrm>
            <a:off x="4910419" y="2637844"/>
            <a:ext cx="2371162" cy="369332"/>
          </a:xfrm>
          <a:prstGeom prst="rect">
            <a:avLst/>
          </a:prstGeom>
          <a:noFill/>
        </p:spPr>
        <p:txBody>
          <a:bodyPr wrap="none" rtlCol="0">
            <a:spAutoFit/>
          </a:bodyPr>
          <a:lstStyle/>
          <a:p>
            <a:r>
              <a:rPr lang="en-US" altLang="zh-CN" dirty="0">
                <a:solidFill>
                  <a:schemeClr val="bg1"/>
                </a:solidFill>
              </a:rPr>
              <a:t>HOHAI UNIVERSITY</a:t>
            </a:r>
            <a:endParaRPr lang="zh-CN" altLang="en-US" dirty="0">
              <a:solidFill>
                <a:schemeClr val="bg1"/>
              </a:solidFill>
            </a:endParaRPr>
          </a:p>
        </p:txBody>
      </p:sp>
      <p:sp>
        <p:nvSpPr>
          <p:cNvPr id="94" name="矩形: 圆角 93">
            <a:extLst>
              <a:ext uri="{FF2B5EF4-FFF2-40B4-BE49-F238E27FC236}">
                <a16:creationId xmlns:a16="http://schemas.microsoft.com/office/drawing/2014/main" id="{90AEF857-8FC5-4035-ADEF-3EF158E0C412}"/>
              </a:ext>
            </a:extLst>
          </p:cNvPr>
          <p:cNvSpPr/>
          <p:nvPr userDrawn="1"/>
        </p:nvSpPr>
        <p:spPr>
          <a:xfrm>
            <a:off x="5222038" y="5782089"/>
            <a:ext cx="1747924" cy="353119"/>
          </a:xfrm>
          <a:prstGeom prst="roundRect">
            <a:avLst>
              <a:gd name="adj" fmla="val 50000"/>
            </a:avLst>
          </a:prstGeom>
          <a:gradFill>
            <a:gsLst>
              <a:gs pos="0">
                <a:schemeClr val="accent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95" name="椭圆 94">
            <a:extLst>
              <a:ext uri="{FF2B5EF4-FFF2-40B4-BE49-F238E27FC236}">
                <a16:creationId xmlns:a16="http://schemas.microsoft.com/office/drawing/2014/main" id="{E73E5A3E-5B3F-4522-9CE6-9783F5060E61}"/>
              </a:ext>
            </a:extLst>
          </p:cNvPr>
          <p:cNvSpPr/>
          <p:nvPr userDrawn="1"/>
        </p:nvSpPr>
        <p:spPr>
          <a:xfrm>
            <a:off x="4825750" y="584150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6" name="椭圆 95">
            <a:extLst>
              <a:ext uri="{FF2B5EF4-FFF2-40B4-BE49-F238E27FC236}">
                <a16:creationId xmlns:a16="http://schemas.microsoft.com/office/drawing/2014/main" id="{023C0C34-8DC2-48D4-8365-36E8A441BA38}"/>
              </a:ext>
            </a:extLst>
          </p:cNvPr>
          <p:cNvSpPr/>
          <p:nvPr userDrawn="1"/>
        </p:nvSpPr>
        <p:spPr>
          <a:xfrm>
            <a:off x="7146086" y="584150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 name="文本占位符 3">
            <a:extLst>
              <a:ext uri="{FF2B5EF4-FFF2-40B4-BE49-F238E27FC236}">
                <a16:creationId xmlns:a16="http://schemas.microsoft.com/office/drawing/2014/main" id="{E8F56710-3E31-42FD-A6DC-A108B8EE7094}"/>
              </a:ext>
            </a:extLst>
          </p:cNvPr>
          <p:cNvSpPr>
            <a:spLocks noGrp="1"/>
          </p:cNvSpPr>
          <p:nvPr>
            <p:ph type="body" sz="quarter" idx="10"/>
          </p:nvPr>
        </p:nvSpPr>
        <p:spPr>
          <a:xfrm>
            <a:off x="2695069" y="4189703"/>
            <a:ext cx="6801862" cy="707886"/>
          </a:xfrm>
          <a:prstGeom prst="rect">
            <a:avLst/>
          </a:prstGeom>
          <a:noFill/>
        </p:spPr>
        <p:txBody>
          <a:bodyPr wrap="none" rtlCol="0" anchor="ctr">
            <a:spAutoFit/>
          </a:bodyPr>
          <a:lstStyle>
            <a:lvl1pPr marL="228600" indent="-228600" algn="ctr">
              <a:buFont typeface="Wingdings" panose="05000000000000000000" pitchFamily="2" charset="2"/>
              <a:buChar char="l"/>
              <a:defRPr kumimoji="0" lang="zh-CN" altLang="en-US" sz="4000" b="1" i="0" u="none" strike="noStrike" cap="none" spc="300" normalizeH="0" baseline="0" smtClean="0">
                <a:ln>
                  <a:noFill/>
                </a:ln>
                <a:solidFill>
                  <a:srgbClr val="44546A">
                    <a:lumMod val="50000"/>
                  </a:srgbClr>
                </a:solidFill>
                <a:effectLst/>
                <a:uLnTx/>
                <a:uFillTx/>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ctr" fontAlgn="auto">
              <a:lnSpc>
                <a:spcPct val="100000"/>
              </a:lnSpc>
              <a:spcBef>
                <a:spcPts val="0"/>
              </a:spcBef>
              <a:spcAft>
                <a:spcPts val="0"/>
              </a:spcAft>
              <a:buClrTx/>
              <a:buSzTx/>
              <a:buFontTx/>
              <a:buNone/>
              <a:tabLst/>
            </a:pPr>
            <a:r>
              <a:rPr lang="zh-CN" altLang="en-US" dirty="0"/>
              <a:t>单击此处编辑母版文本样式</a:t>
            </a:r>
          </a:p>
        </p:txBody>
      </p:sp>
      <p:sp>
        <p:nvSpPr>
          <p:cNvPr id="6" name="文本占位符 5">
            <a:extLst>
              <a:ext uri="{FF2B5EF4-FFF2-40B4-BE49-F238E27FC236}">
                <a16:creationId xmlns:a16="http://schemas.microsoft.com/office/drawing/2014/main" id="{9F64F84F-0B66-4178-A49F-6D8F6B9457F5}"/>
              </a:ext>
            </a:extLst>
          </p:cNvPr>
          <p:cNvSpPr>
            <a:spLocks noGrp="1"/>
          </p:cNvSpPr>
          <p:nvPr>
            <p:ph type="body" sz="quarter" idx="11"/>
          </p:nvPr>
        </p:nvSpPr>
        <p:spPr>
          <a:xfrm>
            <a:off x="2695069" y="4831998"/>
            <a:ext cx="6801862" cy="369332"/>
          </a:xfrm>
          <a:prstGeom prst="rect">
            <a:avLst/>
          </a:prstGeom>
          <a:noFill/>
        </p:spPr>
        <p:txBody>
          <a:bodyPr wrap="square" rtlCol="0" anchor="ctr">
            <a:spAutoFit/>
          </a:bodyPr>
          <a:lstStyle>
            <a:lvl1pPr algn="l">
              <a:buFontTx/>
              <a:buNone/>
              <a:defRPr kumimoji="0" lang="zh-CN" altLang="en-US" sz="1800" b="0" i="0" u="none" strike="noStrike" cap="none" spc="0" normalizeH="0" baseline="0" smtClean="0">
                <a:ln>
                  <a:noFill/>
                </a:ln>
                <a:solidFill>
                  <a:prstClr val="white">
                    <a:lumMod val="65000"/>
                  </a:prstClr>
                </a:solidFill>
                <a:effectLst/>
                <a:uLnTx/>
                <a:uFillTx/>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ctr" fontAlgn="auto">
              <a:lnSpc>
                <a:spcPct val="100000"/>
              </a:lnSpc>
              <a:spcBef>
                <a:spcPts val="0"/>
              </a:spcBef>
              <a:spcAft>
                <a:spcPts val="0"/>
              </a:spcAft>
              <a:buClrTx/>
              <a:buSzTx/>
              <a:buFontTx/>
              <a:buNone/>
              <a:tabLst/>
            </a:pPr>
            <a:r>
              <a:rPr lang="zh-CN" altLang="en-US" dirty="0"/>
              <a:t>单击此处编辑母版文本样式</a:t>
            </a:r>
          </a:p>
        </p:txBody>
      </p:sp>
      <p:sp>
        <p:nvSpPr>
          <p:cNvPr id="97" name="文本占位符 3">
            <a:extLst>
              <a:ext uri="{FF2B5EF4-FFF2-40B4-BE49-F238E27FC236}">
                <a16:creationId xmlns:a16="http://schemas.microsoft.com/office/drawing/2014/main" id="{764FF487-96E0-45E2-98F1-4A6E7DE6F394}"/>
              </a:ext>
            </a:extLst>
          </p:cNvPr>
          <p:cNvSpPr>
            <a:spLocks noGrp="1"/>
          </p:cNvSpPr>
          <p:nvPr>
            <p:ph type="body" sz="quarter" idx="12" hasCustomPrompt="1"/>
          </p:nvPr>
        </p:nvSpPr>
        <p:spPr>
          <a:xfrm>
            <a:off x="5222038" y="5782089"/>
            <a:ext cx="1747924" cy="369888"/>
          </a:xfrm>
          <a:prstGeom prst="rect">
            <a:avLst/>
          </a:prstGeom>
        </p:spPr>
        <p:txBody>
          <a:bodyPr anchor="ctr"/>
          <a:lstStyle>
            <a:lvl1pPr marL="0" indent="0" algn="ctr">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zh-CN" altLang="en-US" dirty="0"/>
              <a:t>单击编辑文本</a:t>
            </a:r>
          </a:p>
        </p:txBody>
      </p:sp>
    </p:spTree>
    <p:extLst>
      <p:ext uri="{BB962C8B-B14F-4D97-AF65-F5344CB8AC3E}">
        <p14:creationId xmlns:p14="http://schemas.microsoft.com/office/powerpoint/2010/main" val="1459114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封面封底">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69B1BF4-6B3B-4ED4-A961-553EB1D6A23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pic>
        <p:nvPicPr>
          <p:cNvPr id="56" name="图片 55" descr="街道边的建筑和树&#10;&#10;描述已自动生成">
            <a:extLst>
              <a:ext uri="{FF2B5EF4-FFF2-40B4-BE49-F238E27FC236}">
                <a16:creationId xmlns:a16="http://schemas.microsoft.com/office/drawing/2014/main" id="{D0DC43BF-7629-4C15-90DB-A5F696CB3AC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0096" cy="3820891"/>
          </a:xfrm>
          <a:custGeom>
            <a:avLst/>
            <a:gdLst>
              <a:gd name="connsiteX0" fmla="*/ 0 w 12190096"/>
              <a:gd name="connsiteY0" fmla="*/ 0 h 3820891"/>
              <a:gd name="connsiteX1" fmla="*/ 12190096 w 12190096"/>
              <a:gd name="connsiteY1" fmla="*/ 0 h 3820891"/>
              <a:gd name="connsiteX2" fmla="*/ 12190096 w 12190096"/>
              <a:gd name="connsiteY2" fmla="*/ 2822842 h 3820891"/>
              <a:gd name="connsiteX3" fmla="*/ 11918436 w 12190096"/>
              <a:gd name="connsiteY3" fmla="*/ 2925857 h 3820891"/>
              <a:gd name="connsiteX4" fmla="*/ 6094096 w 12190096"/>
              <a:gd name="connsiteY4" fmla="*/ 3820891 h 3820891"/>
              <a:gd name="connsiteX5" fmla="*/ 269756 w 12190096"/>
              <a:gd name="connsiteY5" fmla="*/ 2925857 h 3820891"/>
              <a:gd name="connsiteX6" fmla="*/ 0 w 12190096"/>
              <a:gd name="connsiteY6" fmla="*/ 2823564 h 382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0096" h="3820891">
                <a:moveTo>
                  <a:pt x="0" y="0"/>
                </a:moveTo>
                <a:lnTo>
                  <a:pt x="12190096" y="0"/>
                </a:lnTo>
                <a:lnTo>
                  <a:pt x="12190096" y="2822842"/>
                </a:lnTo>
                <a:lnTo>
                  <a:pt x="11918436" y="2925857"/>
                </a:lnTo>
                <a:cubicBezTo>
                  <a:pt x="10380122" y="3481957"/>
                  <a:pt x="8336625" y="3820891"/>
                  <a:pt x="6094096" y="3820891"/>
                </a:cubicBezTo>
                <a:cubicBezTo>
                  <a:pt x="3851568" y="3820891"/>
                  <a:pt x="1808070" y="3481957"/>
                  <a:pt x="269756" y="2925857"/>
                </a:cubicBezTo>
                <a:lnTo>
                  <a:pt x="0" y="2823564"/>
                </a:lnTo>
                <a:close/>
              </a:path>
            </a:pathLst>
          </a:custGeom>
        </p:spPr>
      </p:pic>
      <p:sp>
        <p:nvSpPr>
          <p:cNvPr id="54" name="任意多边形: 形状 53">
            <a:extLst>
              <a:ext uri="{FF2B5EF4-FFF2-40B4-BE49-F238E27FC236}">
                <a16:creationId xmlns:a16="http://schemas.microsoft.com/office/drawing/2014/main" id="{26904C37-7AB2-4E19-B038-BCDD64DD2845}"/>
              </a:ext>
            </a:extLst>
          </p:cNvPr>
          <p:cNvSpPr/>
          <p:nvPr userDrawn="1"/>
        </p:nvSpPr>
        <p:spPr>
          <a:xfrm>
            <a:off x="0" y="0"/>
            <a:ext cx="12192000" cy="3820891"/>
          </a:xfrm>
          <a:custGeom>
            <a:avLst/>
            <a:gdLst>
              <a:gd name="connsiteX0" fmla="*/ 0 w 12192000"/>
              <a:gd name="connsiteY0" fmla="*/ 0 h 3820891"/>
              <a:gd name="connsiteX1" fmla="*/ 12192000 w 12192000"/>
              <a:gd name="connsiteY1" fmla="*/ 0 h 3820891"/>
              <a:gd name="connsiteX2" fmla="*/ 12192000 w 12192000"/>
              <a:gd name="connsiteY2" fmla="*/ 2822842 h 3820891"/>
              <a:gd name="connsiteX3" fmla="*/ 11920340 w 12192000"/>
              <a:gd name="connsiteY3" fmla="*/ 2925857 h 3820891"/>
              <a:gd name="connsiteX4" fmla="*/ 6096000 w 12192000"/>
              <a:gd name="connsiteY4" fmla="*/ 3820891 h 3820891"/>
              <a:gd name="connsiteX5" fmla="*/ 271660 w 12192000"/>
              <a:gd name="connsiteY5" fmla="*/ 2925857 h 3820891"/>
              <a:gd name="connsiteX6" fmla="*/ 0 w 12192000"/>
              <a:gd name="connsiteY6" fmla="*/ 2822842 h 382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820891">
                <a:moveTo>
                  <a:pt x="0" y="0"/>
                </a:moveTo>
                <a:lnTo>
                  <a:pt x="12192000" y="0"/>
                </a:lnTo>
                <a:lnTo>
                  <a:pt x="12192000" y="2822842"/>
                </a:lnTo>
                <a:lnTo>
                  <a:pt x="11920340" y="2925857"/>
                </a:lnTo>
                <a:cubicBezTo>
                  <a:pt x="10382026" y="3481957"/>
                  <a:pt x="8338529" y="3820891"/>
                  <a:pt x="6096000" y="3820891"/>
                </a:cubicBezTo>
                <a:cubicBezTo>
                  <a:pt x="3853472" y="3820891"/>
                  <a:pt x="1809974" y="3481957"/>
                  <a:pt x="271660" y="2925857"/>
                </a:cubicBezTo>
                <a:lnTo>
                  <a:pt x="0" y="2822842"/>
                </a:lnTo>
                <a:close/>
              </a:path>
            </a:pathLst>
          </a:custGeom>
          <a:gradFill flip="none" rotWithShape="1">
            <a:gsLst>
              <a:gs pos="0">
                <a:schemeClr val="accent1">
                  <a:alpha val="80000"/>
                </a:schemeClr>
              </a:gs>
              <a:gs pos="100000">
                <a:schemeClr val="accent1">
                  <a:lumMod val="75000"/>
                  <a:alpha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57" name="图形 3">
            <a:extLst>
              <a:ext uri="{FF2B5EF4-FFF2-40B4-BE49-F238E27FC236}">
                <a16:creationId xmlns:a16="http://schemas.microsoft.com/office/drawing/2014/main" id="{A4C37697-21FB-40A6-A6D7-9EA20DF5EDEE}"/>
              </a:ext>
            </a:extLst>
          </p:cNvPr>
          <p:cNvGrpSpPr/>
          <p:nvPr userDrawn="1"/>
        </p:nvGrpSpPr>
        <p:grpSpPr>
          <a:xfrm>
            <a:off x="5611409" y="778494"/>
            <a:ext cx="969182" cy="1036777"/>
            <a:chOff x="3342957" y="689084"/>
            <a:chExt cx="5379904" cy="5755119"/>
          </a:xfrm>
          <a:solidFill>
            <a:schemeClr val="bg1"/>
          </a:solidFill>
        </p:grpSpPr>
        <p:sp>
          <p:nvSpPr>
            <p:cNvPr id="58" name="任意多边形: 形状 57">
              <a:extLst>
                <a:ext uri="{FF2B5EF4-FFF2-40B4-BE49-F238E27FC236}">
                  <a16:creationId xmlns:a16="http://schemas.microsoft.com/office/drawing/2014/main" id="{89D7A265-8A49-4A39-9FFD-83CF95E2E4AD}"/>
                </a:ext>
              </a:extLst>
            </p:cNvPr>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ABF9A7E0-45A6-4480-986F-2FEC4F0FB7A5}"/>
                </a:ext>
              </a:extLst>
            </p:cNvPr>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E79D753E-6C84-4CDE-8569-16BA9513997D}"/>
                </a:ext>
              </a:extLst>
            </p:cNvPr>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03438F75-BDDC-4623-9F9D-F00F50D54CA7}"/>
                </a:ext>
              </a:extLst>
            </p:cNvPr>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id="{7B943555-F0E6-44C6-AF77-2F7E5DCD86CF}"/>
                </a:ext>
              </a:extLst>
            </p:cNvPr>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id="{61D16814-8B9A-4175-9BF1-962FF9D837FA}"/>
                </a:ext>
              </a:extLst>
            </p:cNvPr>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978D5F7D-2576-4F9B-AB44-F4A51B51C687}"/>
                </a:ext>
              </a:extLst>
            </p:cNvPr>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3E75DDA3-EED9-46B1-A13C-4129B5CDCE50}"/>
                </a:ext>
              </a:extLst>
            </p:cNvPr>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269EFA8E-1F25-460A-8929-4EF3BDAF0036}"/>
                </a:ext>
              </a:extLst>
            </p:cNvPr>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0E13E336-C346-4187-875B-304E92D26D73}"/>
                </a:ext>
              </a:extLst>
            </p:cNvPr>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BCCEE3F4-E0FA-4808-BE03-1F521931CD36}"/>
                </a:ext>
              </a:extLst>
            </p:cNvPr>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CB2A2BED-8D8A-4B45-A84C-F4C06961F15F}"/>
                </a:ext>
              </a:extLst>
            </p:cNvPr>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A6B16B54-EE21-4372-B03C-CF04D7D8077C}"/>
                </a:ext>
              </a:extLst>
            </p:cNvPr>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5E147768-BBCF-443F-A3B9-EDCDFAC35DFC}"/>
                </a:ext>
              </a:extLst>
            </p:cNvPr>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F3DDE0D5-C63A-4AC5-9867-9463D2F18252}"/>
                </a:ext>
              </a:extLst>
            </p:cNvPr>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652530A7-7438-45D2-ACDB-D77507388F5E}"/>
                </a:ext>
              </a:extLst>
            </p:cNvPr>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D2DB64DE-A1B4-4B0C-B4F3-40B5ADB7C673}"/>
                </a:ext>
              </a:extLst>
            </p:cNvPr>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B6E48317-AD07-42DB-9E25-718A2B2E9E76}"/>
                </a:ext>
              </a:extLst>
            </p:cNvPr>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55E456CE-0831-4594-A814-C94C5ACAEC0C}"/>
                </a:ext>
              </a:extLst>
            </p:cNvPr>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F9EF50F1-6D73-4BAD-8FF1-97B232021C6D}"/>
                </a:ext>
              </a:extLst>
            </p:cNvPr>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A6A5AE58-7BDE-417F-95A4-74A1A8796496}"/>
                </a:ext>
              </a:extLst>
            </p:cNvPr>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A0C41A36-31F1-4EF4-AC03-8F59B8C353E7}"/>
                </a:ext>
              </a:extLst>
            </p:cNvPr>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01B63A24-8CD2-4BFB-B80E-A4AC667ED09A}"/>
                </a:ext>
              </a:extLst>
            </p:cNvPr>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D06C7412-D22F-497B-BB00-C20B913E13AA}"/>
                </a:ext>
              </a:extLst>
            </p:cNvPr>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9BDF1298-27F6-4F41-A9C9-723EB2B2989B}"/>
                </a:ext>
              </a:extLst>
            </p:cNvPr>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id="{76870AB3-48C2-4F4B-A049-77FBC8B92734}"/>
                </a:ext>
              </a:extLst>
            </p:cNvPr>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id="{9481BC63-C16B-4868-A636-FC04267B4103}"/>
                </a:ext>
              </a:extLst>
            </p:cNvPr>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2E65D8AA-C225-427F-A886-AC073B9FA34F}"/>
                </a:ext>
              </a:extLst>
            </p:cNvPr>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D23A6A82-6783-41AB-B784-637F92A0D849}"/>
                </a:ext>
              </a:extLst>
            </p:cNvPr>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16BEBC19-D8A8-43AA-8CA2-4BD7196525C1}"/>
                </a:ext>
              </a:extLst>
            </p:cNvPr>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id="{D7E56246-D4CB-446E-8288-54FF0A46099A}"/>
                </a:ext>
              </a:extLst>
            </p:cNvPr>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D3DD2072-84DE-4C48-9998-1348D484D38A}"/>
                </a:ext>
              </a:extLst>
            </p:cNvPr>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id="{EC3524CB-7F21-4D15-A910-D4F7BDE99860}"/>
                </a:ext>
              </a:extLst>
            </p:cNvPr>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id="{43BF3BBE-44E0-475A-BD1E-DE3732C7B8AE}"/>
                </a:ext>
              </a:extLst>
            </p:cNvPr>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grpSp>
        <p:nvGrpSpPr>
          <p:cNvPr id="307" name="组合 306">
            <a:extLst>
              <a:ext uri="{FF2B5EF4-FFF2-40B4-BE49-F238E27FC236}">
                <a16:creationId xmlns:a16="http://schemas.microsoft.com/office/drawing/2014/main" id="{8425B6BD-F2DB-4A9C-87AD-B0BD2AE6BFC9}"/>
              </a:ext>
            </a:extLst>
          </p:cNvPr>
          <p:cNvGrpSpPr/>
          <p:nvPr userDrawn="1"/>
        </p:nvGrpSpPr>
        <p:grpSpPr>
          <a:xfrm>
            <a:off x="4970161" y="2012861"/>
            <a:ext cx="2251679" cy="602212"/>
            <a:chOff x="5044774" y="2012861"/>
            <a:chExt cx="2251679" cy="602212"/>
          </a:xfrm>
        </p:grpSpPr>
        <p:grpSp>
          <p:nvGrpSpPr>
            <p:cNvPr id="302" name="组合 301">
              <a:extLst>
                <a:ext uri="{FF2B5EF4-FFF2-40B4-BE49-F238E27FC236}">
                  <a16:creationId xmlns:a16="http://schemas.microsoft.com/office/drawing/2014/main" id="{280FD396-207C-4AF9-8F78-2BFC999B1FF7}"/>
                </a:ext>
              </a:extLst>
            </p:cNvPr>
            <p:cNvGrpSpPr/>
            <p:nvPr userDrawn="1"/>
          </p:nvGrpSpPr>
          <p:grpSpPr>
            <a:xfrm>
              <a:off x="5044774" y="2101251"/>
              <a:ext cx="438836" cy="509660"/>
              <a:chOff x="7602551" y="-1243565"/>
              <a:chExt cx="438836" cy="509660"/>
            </a:xfrm>
          </p:grpSpPr>
          <p:sp>
            <p:nvSpPr>
              <p:cNvPr id="298" name="任意多边形: 形状 297">
                <a:extLst>
                  <a:ext uri="{FF2B5EF4-FFF2-40B4-BE49-F238E27FC236}">
                    <a16:creationId xmlns:a16="http://schemas.microsoft.com/office/drawing/2014/main" id="{1B0A7974-F912-4291-B3A0-C9806C7F4FDD}"/>
                  </a:ext>
                </a:extLst>
              </p:cNvPr>
              <p:cNvSpPr/>
              <p:nvPr/>
            </p:nvSpPr>
            <p:spPr>
              <a:xfrm>
                <a:off x="7622238" y="-1243565"/>
                <a:ext cx="80625" cy="72303"/>
              </a:xfrm>
              <a:custGeom>
                <a:avLst/>
                <a:gdLst>
                  <a:gd name="connsiteX0" fmla="*/ 60579 w 108782"/>
                  <a:gd name="connsiteY0" fmla="*/ 107016 h 109408"/>
                  <a:gd name="connsiteX1" fmla="*/ 48889 w 108782"/>
                  <a:gd name="connsiteY1" fmla="*/ 1172 h 109408"/>
                  <a:gd name="connsiteX2" fmla="*/ 106195 w 108782"/>
                  <a:gd name="connsiteY2" fmla="*/ 18325 h 109408"/>
                  <a:gd name="connsiteX3" fmla="*/ 60579 w 108782"/>
                  <a:gd name="connsiteY3" fmla="*/ 107016 h 109408"/>
                  <a:gd name="connsiteX4" fmla="*/ 27543 w 108782"/>
                  <a:gd name="connsiteY4" fmla="*/ 50854 h 109408"/>
                  <a:gd name="connsiteX5" fmla="*/ 87771 w 108782"/>
                  <a:gd name="connsiteY5" fmla="*/ 84907 h 109408"/>
                  <a:gd name="connsiteX6" fmla="*/ 80655 w 108782"/>
                  <a:gd name="connsiteY6" fmla="*/ 39545 h 109408"/>
                  <a:gd name="connsiteX7" fmla="*/ 27543 w 108782"/>
                  <a:gd name="connsiteY7" fmla="*/ 50854 h 10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82" h="109408">
                    <a:moveTo>
                      <a:pt x="60579" y="107016"/>
                    </a:moveTo>
                    <a:cubicBezTo>
                      <a:pt x="-10068" y="129506"/>
                      <a:pt x="-25189" y="-14330"/>
                      <a:pt x="48889" y="1172"/>
                    </a:cubicBezTo>
                    <a:cubicBezTo>
                      <a:pt x="69347" y="791"/>
                      <a:pt x="87390" y="11845"/>
                      <a:pt x="106195" y="18325"/>
                    </a:cubicBezTo>
                    <a:cubicBezTo>
                      <a:pt x="110007" y="54920"/>
                      <a:pt x="117504" y="117562"/>
                      <a:pt x="60579" y="107016"/>
                    </a:cubicBezTo>
                    <a:moveTo>
                      <a:pt x="27543" y="50854"/>
                    </a:moveTo>
                    <a:cubicBezTo>
                      <a:pt x="21062" y="87321"/>
                      <a:pt x="64137" y="82873"/>
                      <a:pt x="87771" y="84907"/>
                    </a:cubicBezTo>
                    <a:cubicBezTo>
                      <a:pt x="86119" y="69659"/>
                      <a:pt x="83832" y="54538"/>
                      <a:pt x="80655" y="39545"/>
                    </a:cubicBezTo>
                    <a:cubicBezTo>
                      <a:pt x="69092" y="17563"/>
                      <a:pt x="22841" y="21121"/>
                      <a:pt x="27543" y="50854"/>
                    </a:cubicBezTo>
                    <a:close/>
                  </a:path>
                </a:pathLst>
              </a:custGeom>
              <a:solidFill>
                <a:schemeClr val="bg1"/>
              </a:solidFill>
              <a:ln w="12706" cap="flat">
                <a:noFill/>
                <a:prstDash val="solid"/>
                <a:miter/>
              </a:ln>
            </p:spPr>
            <p:txBody>
              <a:bodyPr rtlCol="0" anchor="ctr"/>
              <a:lstStyle/>
              <a:p>
                <a:endParaRPr lang="zh-CN" altLang="en-US"/>
              </a:p>
            </p:txBody>
          </p:sp>
          <p:sp>
            <p:nvSpPr>
              <p:cNvPr id="257" name="任意多边形: 形状 256">
                <a:extLst>
                  <a:ext uri="{FF2B5EF4-FFF2-40B4-BE49-F238E27FC236}">
                    <a16:creationId xmlns:a16="http://schemas.microsoft.com/office/drawing/2014/main" id="{17E48610-B83D-4496-8E1F-DF90BB762E7D}"/>
                  </a:ext>
                </a:extLst>
              </p:cNvPr>
              <p:cNvSpPr/>
              <p:nvPr userDrawn="1"/>
            </p:nvSpPr>
            <p:spPr>
              <a:xfrm>
                <a:off x="7642165" y="-1226776"/>
                <a:ext cx="45125" cy="39322"/>
              </a:xfrm>
              <a:custGeom>
                <a:avLst/>
                <a:gdLst>
                  <a:gd name="connsiteX0" fmla="*/ 656 w 60884"/>
                  <a:gd name="connsiteY0" fmla="*/ 25448 h 59501"/>
                  <a:gd name="connsiteX1" fmla="*/ 53769 w 60884"/>
                  <a:gd name="connsiteY1" fmla="*/ 14140 h 59501"/>
                  <a:gd name="connsiteX2" fmla="*/ 60884 w 60884"/>
                  <a:gd name="connsiteY2" fmla="*/ 59501 h 59501"/>
                  <a:gd name="connsiteX3" fmla="*/ 656 w 60884"/>
                  <a:gd name="connsiteY3" fmla="*/ 25448 h 59501"/>
                </a:gdLst>
                <a:ahLst/>
                <a:cxnLst>
                  <a:cxn ang="0">
                    <a:pos x="connsiteX0" y="connsiteY0"/>
                  </a:cxn>
                  <a:cxn ang="0">
                    <a:pos x="connsiteX1" y="connsiteY1"/>
                  </a:cxn>
                  <a:cxn ang="0">
                    <a:pos x="connsiteX2" y="connsiteY2"/>
                  </a:cxn>
                  <a:cxn ang="0">
                    <a:pos x="connsiteX3" y="connsiteY3"/>
                  </a:cxn>
                </a:cxnLst>
                <a:rect l="l" t="t" r="r" b="b"/>
                <a:pathLst>
                  <a:path w="60884" h="59501">
                    <a:moveTo>
                      <a:pt x="656" y="25448"/>
                    </a:moveTo>
                    <a:cubicBezTo>
                      <a:pt x="-4045" y="-4285"/>
                      <a:pt x="42206" y="-7842"/>
                      <a:pt x="53769" y="14140"/>
                    </a:cubicBezTo>
                    <a:cubicBezTo>
                      <a:pt x="56946" y="29133"/>
                      <a:pt x="59233" y="44254"/>
                      <a:pt x="60884" y="59501"/>
                    </a:cubicBezTo>
                    <a:cubicBezTo>
                      <a:pt x="37251" y="57468"/>
                      <a:pt x="-5824" y="61916"/>
                      <a:pt x="656" y="25448"/>
                    </a:cubicBezTo>
                    <a:close/>
                  </a:path>
                </a:pathLst>
              </a:custGeom>
              <a:solidFill>
                <a:schemeClr val="bg1"/>
              </a:solidFill>
              <a:ln w="12706" cap="flat">
                <a:noFill/>
                <a:prstDash val="solid"/>
                <a:miter/>
              </a:ln>
            </p:spPr>
            <p:txBody>
              <a:bodyPr rtlCol="0" anchor="ctr"/>
              <a:lstStyle/>
              <a:p>
                <a:endParaRPr lang="zh-CN" altLang="en-US"/>
              </a:p>
            </p:txBody>
          </p:sp>
          <p:sp>
            <p:nvSpPr>
              <p:cNvPr id="258" name="任意多边形: 形状 257">
                <a:extLst>
                  <a:ext uri="{FF2B5EF4-FFF2-40B4-BE49-F238E27FC236}">
                    <a16:creationId xmlns:a16="http://schemas.microsoft.com/office/drawing/2014/main" id="{478C1B06-7275-42CE-8920-4400DBD070D5}"/>
                  </a:ext>
                </a:extLst>
              </p:cNvPr>
              <p:cNvSpPr/>
              <p:nvPr/>
            </p:nvSpPr>
            <p:spPr>
              <a:xfrm>
                <a:off x="7612987" y="-1225746"/>
                <a:ext cx="428400" cy="491841"/>
              </a:xfrm>
              <a:custGeom>
                <a:avLst/>
                <a:gdLst>
                  <a:gd name="connsiteX0" fmla="*/ 500122 w 578011"/>
                  <a:gd name="connsiteY0" fmla="*/ 3813 h 744244"/>
                  <a:gd name="connsiteX1" fmla="*/ 575725 w 578011"/>
                  <a:gd name="connsiteY1" fmla="*/ 2670 h 744244"/>
                  <a:gd name="connsiteX2" fmla="*/ 578012 w 578011"/>
                  <a:gd name="connsiteY2" fmla="*/ 50827 h 744244"/>
                  <a:gd name="connsiteX3" fmla="*/ 450186 w 578011"/>
                  <a:gd name="connsiteY3" fmla="*/ 117154 h 744244"/>
                  <a:gd name="connsiteX4" fmla="*/ 451075 w 578011"/>
                  <a:gd name="connsiteY4" fmla="*/ 137357 h 744244"/>
                  <a:gd name="connsiteX5" fmla="*/ 487670 w 578011"/>
                  <a:gd name="connsiteY5" fmla="*/ 157433 h 744244"/>
                  <a:gd name="connsiteX6" fmla="*/ 487797 w 578011"/>
                  <a:gd name="connsiteY6" fmla="*/ 363276 h 744244"/>
                  <a:gd name="connsiteX7" fmla="*/ 486780 w 578011"/>
                  <a:gd name="connsiteY7" fmla="*/ 706220 h 744244"/>
                  <a:gd name="connsiteX8" fmla="*/ 443706 w 578011"/>
                  <a:gd name="connsiteY8" fmla="*/ 743958 h 744244"/>
                  <a:gd name="connsiteX9" fmla="*/ 381318 w 578011"/>
                  <a:gd name="connsiteY9" fmla="*/ 649042 h 744244"/>
                  <a:gd name="connsiteX10" fmla="*/ 385129 w 578011"/>
                  <a:gd name="connsiteY10" fmla="*/ 634048 h 744244"/>
                  <a:gd name="connsiteX11" fmla="*/ 438496 w 578011"/>
                  <a:gd name="connsiteY11" fmla="*/ 641164 h 744244"/>
                  <a:gd name="connsiteX12" fmla="*/ 436971 w 578011"/>
                  <a:gd name="connsiteY12" fmla="*/ 272425 h 744244"/>
                  <a:gd name="connsiteX13" fmla="*/ 434176 w 578011"/>
                  <a:gd name="connsiteY13" fmla="*/ 173316 h 744244"/>
                  <a:gd name="connsiteX14" fmla="*/ 370263 w 578011"/>
                  <a:gd name="connsiteY14" fmla="*/ 255526 h 744244"/>
                  <a:gd name="connsiteX15" fmla="*/ 347646 w 578011"/>
                  <a:gd name="connsiteY15" fmla="*/ 217788 h 744244"/>
                  <a:gd name="connsiteX16" fmla="*/ 377379 w 578011"/>
                  <a:gd name="connsiteY16" fmla="*/ 148030 h 744244"/>
                  <a:gd name="connsiteX17" fmla="*/ 270645 w 578011"/>
                  <a:gd name="connsiteY17" fmla="*/ 229097 h 744244"/>
                  <a:gd name="connsiteX18" fmla="*/ 143455 w 578011"/>
                  <a:gd name="connsiteY18" fmla="*/ 398727 h 744244"/>
                  <a:gd name="connsiteX19" fmla="*/ 77382 w 578011"/>
                  <a:gd name="connsiteY19" fmla="*/ 601901 h 744244"/>
                  <a:gd name="connsiteX20" fmla="*/ 2033 w 578011"/>
                  <a:gd name="connsiteY20" fmla="*/ 600758 h 744244"/>
                  <a:gd name="connsiteX21" fmla="*/ 0 w 578011"/>
                  <a:gd name="connsiteY21" fmla="*/ 455143 h 744244"/>
                  <a:gd name="connsiteX22" fmla="*/ 28716 w 578011"/>
                  <a:gd name="connsiteY22" fmla="*/ 509653 h 744244"/>
                  <a:gd name="connsiteX23" fmla="*/ 53748 w 578011"/>
                  <a:gd name="connsiteY23" fmla="*/ 515625 h 744244"/>
                  <a:gd name="connsiteX24" fmla="*/ 200506 w 578011"/>
                  <a:gd name="connsiteY24" fmla="*/ 224777 h 744244"/>
                  <a:gd name="connsiteX25" fmla="*/ 369374 w 578011"/>
                  <a:gd name="connsiteY25" fmla="*/ 86658 h 744244"/>
                  <a:gd name="connsiteX26" fmla="*/ 500122 w 578011"/>
                  <a:gd name="connsiteY26" fmla="*/ 3813 h 7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8011" h="744244">
                    <a:moveTo>
                      <a:pt x="500122" y="3813"/>
                    </a:moveTo>
                    <a:cubicBezTo>
                      <a:pt x="524391" y="-3811"/>
                      <a:pt x="550693" y="2288"/>
                      <a:pt x="575725" y="2670"/>
                    </a:cubicBezTo>
                    <a:cubicBezTo>
                      <a:pt x="576233" y="14741"/>
                      <a:pt x="577377" y="38756"/>
                      <a:pt x="578012" y="50827"/>
                    </a:cubicBezTo>
                    <a:cubicBezTo>
                      <a:pt x="535319" y="72936"/>
                      <a:pt x="488813" y="87675"/>
                      <a:pt x="450186" y="117154"/>
                    </a:cubicBezTo>
                    <a:cubicBezTo>
                      <a:pt x="450440" y="122236"/>
                      <a:pt x="450821" y="132274"/>
                      <a:pt x="451075" y="137357"/>
                    </a:cubicBezTo>
                    <a:cubicBezTo>
                      <a:pt x="463273" y="143964"/>
                      <a:pt x="475472" y="150699"/>
                      <a:pt x="487670" y="157433"/>
                    </a:cubicBezTo>
                    <a:cubicBezTo>
                      <a:pt x="503553" y="225412"/>
                      <a:pt x="488051" y="294662"/>
                      <a:pt x="487797" y="363276"/>
                    </a:cubicBezTo>
                    <a:cubicBezTo>
                      <a:pt x="479411" y="477506"/>
                      <a:pt x="494912" y="592117"/>
                      <a:pt x="486780" y="706220"/>
                    </a:cubicBezTo>
                    <a:cubicBezTo>
                      <a:pt x="486780" y="730362"/>
                      <a:pt x="467594" y="746626"/>
                      <a:pt x="443706" y="743958"/>
                    </a:cubicBezTo>
                    <a:cubicBezTo>
                      <a:pt x="409271" y="724009"/>
                      <a:pt x="393262" y="685001"/>
                      <a:pt x="381318" y="649042"/>
                    </a:cubicBezTo>
                    <a:cubicBezTo>
                      <a:pt x="382334" y="645357"/>
                      <a:pt x="384240" y="637860"/>
                      <a:pt x="385129" y="634048"/>
                    </a:cubicBezTo>
                    <a:cubicBezTo>
                      <a:pt x="402918" y="636335"/>
                      <a:pt x="420707" y="638750"/>
                      <a:pt x="438496" y="641164"/>
                    </a:cubicBezTo>
                    <a:cubicBezTo>
                      <a:pt x="434049" y="518293"/>
                      <a:pt x="431889" y="395296"/>
                      <a:pt x="436971" y="272425"/>
                    </a:cubicBezTo>
                    <a:cubicBezTo>
                      <a:pt x="437353" y="239262"/>
                      <a:pt x="436336" y="206225"/>
                      <a:pt x="434176" y="173316"/>
                    </a:cubicBezTo>
                    <a:cubicBezTo>
                      <a:pt x="394532" y="181956"/>
                      <a:pt x="382207" y="221981"/>
                      <a:pt x="370263" y="255526"/>
                    </a:cubicBezTo>
                    <a:cubicBezTo>
                      <a:pt x="364672" y="245996"/>
                      <a:pt x="353364" y="227191"/>
                      <a:pt x="347646" y="217788"/>
                    </a:cubicBezTo>
                    <a:cubicBezTo>
                      <a:pt x="358573" y="194917"/>
                      <a:pt x="368611" y="171664"/>
                      <a:pt x="377379" y="148030"/>
                    </a:cubicBezTo>
                    <a:cubicBezTo>
                      <a:pt x="330619" y="156416"/>
                      <a:pt x="304190" y="199872"/>
                      <a:pt x="270645" y="229097"/>
                    </a:cubicBezTo>
                    <a:cubicBezTo>
                      <a:pt x="217787" y="277127"/>
                      <a:pt x="181192" y="338880"/>
                      <a:pt x="143455" y="398727"/>
                    </a:cubicBezTo>
                    <a:cubicBezTo>
                      <a:pt x="94662" y="456922"/>
                      <a:pt x="135831" y="549424"/>
                      <a:pt x="77382" y="601901"/>
                    </a:cubicBezTo>
                    <a:cubicBezTo>
                      <a:pt x="52223" y="602155"/>
                      <a:pt x="27192" y="601393"/>
                      <a:pt x="2033" y="600758"/>
                    </a:cubicBezTo>
                    <a:cubicBezTo>
                      <a:pt x="889" y="552219"/>
                      <a:pt x="508" y="503681"/>
                      <a:pt x="0" y="455143"/>
                    </a:cubicBezTo>
                    <a:cubicBezTo>
                      <a:pt x="9149" y="473440"/>
                      <a:pt x="18170" y="491991"/>
                      <a:pt x="28716" y="509653"/>
                    </a:cubicBezTo>
                    <a:cubicBezTo>
                      <a:pt x="34942" y="511178"/>
                      <a:pt x="47522" y="514227"/>
                      <a:pt x="53748" y="515625"/>
                    </a:cubicBezTo>
                    <a:cubicBezTo>
                      <a:pt x="69885" y="405842"/>
                      <a:pt x="123252" y="303810"/>
                      <a:pt x="200506" y="224777"/>
                    </a:cubicBezTo>
                    <a:cubicBezTo>
                      <a:pt x="250315" y="171537"/>
                      <a:pt x="303301" y="119441"/>
                      <a:pt x="369374" y="86658"/>
                    </a:cubicBezTo>
                    <a:cubicBezTo>
                      <a:pt x="415752" y="63533"/>
                      <a:pt x="453871" y="27193"/>
                      <a:pt x="500122" y="3813"/>
                    </a:cubicBezTo>
                    <a:close/>
                  </a:path>
                </a:pathLst>
              </a:custGeom>
              <a:solidFill>
                <a:schemeClr val="bg1"/>
              </a:solidFill>
              <a:ln w="12706" cap="flat">
                <a:noFill/>
                <a:prstDash val="solid"/>
                <a:miter/>
              </a:ln>
            </p:spPr>
            <p:txBody>
              <a:bodyPr rtlCol="0" anchor="ctr"/>
              <a:lstStyle/>
              <a:p>
                <a:endParaRPr lang="zh-CN" altLang="en-US"/>
              </a:p>
            </p:txBody>
          </p:sp>
          <p:sp>
            <p:nvSpPr>
              <p:cNvPr id="294" name="任意多边形: 形状 293">
                <a:extLst>
                  <a:ext uri="{FF2B5EF4-FFF2-40B4-BE49-F238E27FC236}">
                    <a16:creationId xmlns:a16="http://schemas.microsoft.com/office/drawing/2014/main" id="{E7FC2F66-F419-476A-9844-CF0A278D7A0E}"/>
                  </a:ext>
                </a:extLst>
              </p:cNvPr>
              <p:cNvSpPr/>
              <p:nvPr/>
            </p:nvSpPr>
            <p:spPr>
              <a:xfrm>
                <a:off x="7602551" y="-1099448"/>
                <a:ext cx="88788" cy="285289"/>
              </a:xfrm>
              <a:custGeom>
                <a:avLst/>
                <a:gdLst>
                  <a:gd name="connsiteX0" fmla="*/ 17256 w 119796"/>
                  <a:gd name="connsiteY0" fmla="*/ 121 h 431694"/>
                  <a:gd name="connsiteX1" fmla="*/ 80280 w 119796"/>
                  <a:gd name="connsiteY1" fmla="*/ 3679 h 431694"/>
                  <a:gd name="connsiteX2" fmla="*/ 119796 w 119796"/>
                  <a:gd name="connsiteY2" fmla="*/ 56410 h 431694"/>
                  <a:gd name="connsiteX3" fmla="*/ 75960 w 119796"/>
                  <a:gd name="connsiteY3" fmla="*/ 126041 h 431694"/>
                  <a:gd name="connsiteX4" fmla="*/ 96671 w 119796"/>
                  <a:gd name="connsiteY4" fmla="*/ 27185 h 431694"/>
                  <a:gd name="connsiteX5" fmla="*/ 37459 w 119796"/>
                  <a:gd name="connsiteY5" fmla="*/ 23374 h 431694"/>
                  <a:gd name="connsiteX6" fmla="*/ 28946 w 119796"/>
                  <a:gd name="connsiteY6" fmla="*/ 210030 h 431694"/>
                  <a:gd name="connsiteX7" fmla="*/ 51563 w 119796"/>
                  <a:gd name="connsiteY7" fmla="*/ 180424 h 431694"/>
                  <a:gd name="connsiteX8" fmla="*/ 42796 w 119796"/>
                  <a:gd name="connsiteY8" fmla="*/ 318542 h 431694"/>
                  <a:gd name="connsiteX9" fmla="*/ 14080 w 119796"/>
                  <a:gd name="connsiteY9" fmla="*/ 264032 h 431694"/>
                  <a:gd name="connsiteX10" fmla="*/ 16113 w 119796"/>
                  <a:gd name="connsiteY10" fmla="*/ 409647 h 431694"/>
                  <a:gd name="connsiteX11" fmla="*/ 91461 w 119796"/>
                  <a:gd name="connsiteY11" fmla="*/ 410790 h 431694"/>
                  <a:gd name="connsiteX12" fmla="*/ 9378 w 119796"/>
                  <a:gd name="connsiteY12" fmla="*/ 429850 h 431694"/>
                  <a:gd name="connsiteX13" fmla="*/ 14080 w 119796"/>
                  <a:gd name="connsiteY13" fmla="*/ 173308 h 431694"/>
                  <a:gd name="connsiteX14" fmla="*/ 17256 w 119796"/>
                  <a:gd name="connsiteY14" fmla="*/ 121 h 43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796" h="431694">
                    <a:moveTo>
                      <a:pt x="17256" y="121"/>
                    </a:moveTo>
                    <a:cubicBezTo>
                      <a:pt x="38222" y="502"/>
                      <a:pt x="59695" y="-1658"/>
                      <a:pt x="80280" y="3679"/>
                    </a:cubicBezTo>
                    <a:cubicBezTo>
                      <a:pt x="103278" y="11557"/>
                      <a:pt x="109250" y="37350"/>
                      <a:pt x="119796" y="56410"/>
                    </a:cubicBezTo>
                    <a:cubicBezTo>
                      <a:pt x="111283" y="83220"/>
                      <a:pt x="99848" y="109523"/>
                      <a:pt x="75960" y="126041"/>
                    </a:cubicBezTo>
                    <a:cubicBezTo>
                      <a:pt x="88920" y="94656"/>
                      <a:pt x="94257" y="60984"/>
                      <a:pt x="96671" y="27185"/>
                    </a:cubicBezTo>
                    <a:cubicBezTo>
                      <a:pt x="76849" y="25915"/>
                      <a:pt x="57154" y="24644"/>
                      <a:pt x="37459" y="23374"/>
                    </a:cubicBezTo>
                    <a:cubicBezTo>
                      <a:pt x="26532" y="84999"/>
                      <a:pt x="27294" y="147642"/>
                      <a:pt x="28946" y="210030"/>
                    </a:cubicBezTo>
                    <a:cubicBezTo>
                      <a:pt x="36570" y="200246"/>
                      <a:pt x="44194" y="190335"/>
                      <a:pt x="51563" y="180424"/>
                    </a:cubicBezTo>
                    <a:cubicBezTo>
                      <a:pt x="46100" y="226167"/>
                      <a:pt x="41525" y="272291"/>
                      <a:pt x="42796" y="318542"/>
                    </a:cubicBezTo>
                    <a:cubicBezTo>
                      <a:pt x="32250" y="300880"/>
                      <a:pt x="23228" y="282329"/>
                      <a:pt x="14080" y="264032"/>
                    </a:cubicBezTo>
                    <a:cubicBezTo>
                      <a:pt x="14588" y="312570"/>
                      <a:pt x="14969" y="361108"/>
                      <a:pt x="16113" y="409647"/>
                    </a:cubicBezTo>
                    <a:cubicBezTo>
                      <a:pt x="41271" y="410282"/>
                      <a:pt x="66303" y="411044"/>
                      <a:pt x="91461" y="410790"/>
                    </a:cubicBezTo>
                    <a:cubicBezTo>
                      <a:pt x="72148" y="438744"/>
                      <a:pt x="38222" y="430993"/>
                      <a:pt x="9378" y="429850"/>
                    </a:cubicBezTo>
                    <a:cubicBezTo>
                      <a:pt x="-7267" y="345098"/>
                      <a:pt x="738" y="257806"/>
                      <a:pt x="14080" y="173308"/>
                    </a:cubicBezTo>
                    <a:cubicBezTo>
                      <a:pt x="21449" y="115749"/>
                      <a:pt x="12428" y="57808"/>
                      <a:pt x="17256" y="121"/>
                    </a:cubicBezTo>
                    <a:close/>
                  </a:path>
                </a:pathLst>
              </a:custGeom>
              <a:solidFill>
                <a:schemeClr val="bg1"/>
              </a:solidFill>
              <a:ln w="12706" cap="flat">
                <a:noFill/>
                <a:prstDash val="solid"/>
                <a:miter/>
              </a:ln>
            </p:spPr>
            <p:txBody>
              <a:bodyPr rtlCol="0" anchor="ctr"/>
              <a:lstStyle/>
              <a:p>
                <a:endParaRPr lang="zh-CN" altLang="en-US"/>
              </a:p>
            </p:txBody>
          </p:sp>
          <p:sp>
            <p:nvSpPr>
              <p:cNvPr id="263" name="任意多边形: 形状 262">
                <a:extLst>
                  <a:ext uri="{FF2B5EF4-FFF2-40B4-BE49-F238E27FC236}">
                    <a16:creationId xmlns:a16="http://schemas.microsoft.com/office/drawing/2014/main" id="{4264D152-CEB8-44CE-BC21-94BA494EB80D}"/>
                  </a:ext>
                </a:extLst>
              </p:cNvPr>
              <p:cNvSpPr/>
              <p:nvPr/>
            </p:nvSpPr>
            <p:spPr>
              <a:xfrm>
                <a:off x="7623295" y="-1084001"/>
                <a:ext cx="50905" cy="123353"/>
              </a:xfrm>
              <a:custGeom>
                <a:avLst/>
                <a:gdLst>
                  <a:gd name="connsiteX0" fmla="*/ 9472 w 68683"/>
                  <a:gd name="connsiteY0" fmla="*/ 0 h 186656"/>
                  <a:gd name="connsiteX1" fmla="*/ 68684 w 68683"/>
                  <a:gd name="connsiteY1" fmla="*/ 3812 h 186656"/>
                  <a:gd name="connsiteX2" fmla="*/ 47972 w 68683"/>
                  <a:gd name="connsiteY2" fmla="*/ 102667 h 186656"/>
                  <a:gd name="connsiteX3" fmla="*/ 23576 w 68683"/>
                  <a:gd name="connsiteY3" fmla="*/ 157051 h 186656"/>
                  <a:gd name="connsiteX4" fmla="*/ 959 w 68683"/>
                  <a:gd name="connsiteY4" fmla="*/ 186656 h 186656"/>
                  <a:gd name="connsiteX5" fmla="*/ 9472 w 68683"/>
                  <a:gd name="connsiteY5" fmla="*/ 0 h 18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83" h="186656">
                    <a:moveTo>
                      <a:pt x="9472" y="0"/>
                    </a:moveTo>
                    <a:cubicBezTo>
                      <a:pt x="29167" y="1271"/>
                      <a:pt x="48862" y="2541"/>
                      <a:pt x="68684" y="3812"/>
                    </a:cubicBezTo>
                    <a:cubicBezTo>
                      <a:pt x="66269" y="37611"/>
                      <a:pt x="60933" y="71283"/>
                      <a:pt x="47972" y="102667"/>
                    </a:cubicBezTo>
                    <a:cubicBezTo>
                      <a:pt x="40475" y="121092"/>
                      <a:pt x="33106" y="139516"/>
                      <a:pt x="23576" y="157051"/>
                    </a:cubicBezTo>
                    <a:cubicBezTo>
                      <a:pt x="16206" y="166961"/>
                      <a:pt x="8583" y="176872"/>
                      <a:pt x="959" y="186656"/>
                    </a:cubicBezTo>
                    <a:cubicBezTo>
                      <a:pt x="-693" y="124268"/>
                      <a:pt x="-1456" y="61626"/>
                      <a:pt x="9472" y="0"/>
                    </a:cubicBezTo>
                    <a:close/>
                  </a:path>
                </a:pathLst>
              </a:custGeom>
              <a:solidFill>
                <a:schemeClr val="bg1"/>
              </a:solidFill>
              <a:ln w="12706" cap="flat">
                <a:noFill/>
                <a:prstDash val="solid"/>
                <a:miter/>
              </a:ln>
            </p:spPr>
            <p:txBody>
              <a:bodyPr rtlCol="0" anchor="ctr"/>
              <a:lstStyle/>
              <a:p>
                <a:endParaRPr lang="zh-CN" altLang="en-US"/>
              </a:p>
            </p:txBody>
          </p:sp>
          <p:sp>
            <p:nvSpPr>
              <p:cNvPr id="264" name="任意多边形: 形状 263">
                <a:extLst>
                  <a:ext uri="{FF2B5EF4-FFF2-40B4-BE49-F238E27FC236}">
                    <a16:creationId xmlns:a16="http://schemas.microsoft.com/office/drawing/2014/main" id="{8553B249-8839-4CCB-B2F8-40B7C33BFE4E}"/>
                  </a:ext>
                </a:extLst>
              </p:cNvPr>
              <p:cNvSpPr/>
              <p:nvPr/>
            </p:nvSpPr>
            <p:spPr>
              <a:xfrm>
                <a:off x="7803118" y="-1081818"/>
                <a:ext cx="114661" cy="142666"/>
              </a:xfrm>
              <a:custGeom>
                <a:avLst/>
                <a:gdLst>
                  <a:gd name="connsiteX0" fmla="*/ 8905 w 154704"/>
                  <a:gd name="connsiteY0" fmla="*/ 134814 h 215880"/>
                  <a:gd name="connsiteX1" fmla="*/ 91115 w 154704"/>
                  <a:gd name="connsiteY1" fmla="*/ 0 h 215880"/>
                  <a:gd name="connsiteX2" fmla="*/ 113732 w 154704"/>
                  <a:gd name="connsiteY2" fmla="*/ 37738 h 215880"/>
                  <a:gd name="connsiteX3" fmla="*/ 115257 w 154704"/>
                  <a:gd name="connsiteY3" fmla="*/ 48920 h 215880"/>
                  <a:gd name="connsiteX4" fmla="*/ 150962 w 154704"/>
                  <a:gd name="connsiteY4" fmla="*/ 51842 h 215880"/>
                  <a:gd name="connsiteX5" fmla="*/ 153122 w 154704"/>
                  <a:gd name="connsiteY5" fmla="*/ 175220 h 215880"/>
                  <a:gd name="connsiteX6" fmla="*/ 111191 w 154704"/>
                  <a:gd name="connsiteY6" fmla="*/ 183988 h 215880"/>
                  <a:gd name="connsiteX7" fmla="*/ 71039 w 154704"/>
                  <a:gd name="connsiteY7" fmla="*/ 150570 h 215880"/>
                  <a:gd name="connsiteX8" fmla="*/ 49947 w 154704"/>
                  <a:gd name="connsiteY8" fmla="*/ 215881 h 215880"/>
                  <a:gd name="connsiteX9" fmla="*/ 3060 w 154704"/>
                  <a:gd name="connsiteY9" fmla="*/ 212831 h 215880"/>
                  <a:gd name="connsiteX10" fmla="*/ 8905 w 154704"/>
                  <a:gd name="connsiteY10" fmla="*/ 134814 h 21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04" h="215880">
                    <a:moveTo>
                      <a:pt x="8905" y="134814"/>
                    </a:moveTo>
                    <a:cubicBezTo>
                      <a:pt x="34699" y="88944"/>
                      <a:pt x="58206" y="41296"/>
                      <a:pt x="91115" y="0"/>
                    </a:cubicBezTo>
                    <a:cubicBezTo>
                      <a:pt x="96833" y="9403"/>
                      <a:pt x="108142" y="28208"/>
                      <a:pt x="113732" y="37738"/>
                    </a:cubicBezTo>
                    <a:cubicBezTo>
                      <a:pt x="114114" y="40533"/>
                      <a:pt x="114876" y="46124"/>
                      <a:pt x="115257" y="48920"/>
                    </a:cubicBezTo>
                    <a:cubicBezTo>
                      <a:pt x="124152" y="49682"/>
                      <a:pt x="142068" y="51207"/>
                      <a:pt x="150962" y="51842"/>
                    </a:cubicBezTo>
                    <a:cubicBezTo>
                      <a:pt x="155282" y="92883"/>
                      <a:pt x="155663" y="134179"/>
                      <a:pt x="153122" y="175220"/>
                    </a:cubicBezTo>
                    <a:cubicBezTo>
                      <a:pt x="139018" y="177889"/>
                      <a:pt x="124914" y="180557"/>
                      <a:pt x="111191" y="183988"/>
                    </a:cubicBezTo>
                    <a:cubicBezTo>
                      <a:pt x="97723" y="172679"/>
                      <a:pt x="84508" y="161625"/>
                      <a:pt x="71039" y="150570"/>
                    </a:cubicBezTo>
                    <a:cubicBezTo>
                      <a:pt x="64432" y="172425"/>
                      <a:pt x="57189" y="194153"/>
                      <a:pt x="49947" y="215881"/>
                    </a:cubicBezTo>
                    <a:cubicBezTo>
                      <a:pt x="34191" y="214864"/>
                      <a:pt x="18689" y="213848"/>
                      <a:pt x="3060" y="212831"/>
                    </a:cubicBezTo>
                    <a:cubicBezTo>
                      <a:pt x="2044" y="186911"/>
                      <a:pt x="-5961" y="158321"/>
                      <a:pt x="8905" y="134814"/>
                    </a:cubicBezTo>
                    <a:close/>
                  </a:path>
                </a:pathLst>
              </a:custGeom>
              <a:solidFill>
                <a:schemeClr val="bg1"/>
              </a:solidFill>
              <a:ln w="12706" cap="flat">
                <a:noFill/>
                <a:prstDash val="solid"/>
                <a:miter/>
              </a:ln>
            </p:spPr>
            <p:txBody>
              <a:bodyPr rtlCol="0" anchor="ctr"/>
              <a:lstStyle/>
              <a:p>
                <a:endParaRPr lang="zh-CN" altLang="en-US"/>
              </a:p>
            </p:txBody>
          </p:sp>
        </p:grpSp>
        <p:grpSp>
          <p:nvGrpSpPr>
            <p:cNvPr id="305" name="组合 304">
              <a:extLst>
                <a:ext uri="{FF2B5EF4-FFF2-40B4-BE49-F238E27FC236}">
                  <a16:creationId xmlns:a16="http://schemas.microsoft.com/office/drawing/2014/main" id="{34B8F296-2326-459E-8466-F07CC406E0BF}"/>
                </a:ext>
              </a:extLst>
            </p:cNvPr>
            <p:cNvGrpSpPr/>
            <p:nvPr userDrawn="1"/>
          </p:nvGrpSpPr>
          <p:grpSpPr>
            <a:xfrm>
              <a:off x="6825811" y="2012861"/>
              <a:ext cx="470642" cy="602212"/>
              <a:chOff x="9766103" y="-1331955"/>
              <a:chExt cx="470642" cy="602212"/>
            </a:xfrm>
          </p:grpSpPr>
          <p:sp>
            <p:nvSpPr>
              <p:cNvPr id="253" name="任意多边形: 形状 252">
                <a:extLst>
                  <a:ext uri="{FF2B5EF4-FFF2-40B4-BE49-F238E27FC236}">
                    <a16:creationId xmlns:a16="http://schemas.microsoft.com/office/drawing/2014/main" id="{C34857E9-2CF6-4F7D-A4CB-7589C6017252}"/>
                  </a:ext>
                </a:extLst>
              </p:cNvPr>
              <p:cNvSpPr/>
              <p:nvPr/>
            </p:nvSpPr>
            <p:spPr>
              <a:xfrm>
                <a:off x="9773825" y="-1331955"/>
                <a:ext cx="462920" cy="365849"/>
              </a:xfrm>
              <a:custGeom>
                <a:avLst/>
                <a:gdLst>
                  <a:gd name="connsiteX0" fmla="*/ 507491 w 624586"/>
                  <a:gd name="connsiteY0" fmla="*/ 11797 h 553596"/>
                  <a:gd name="connsiteX1" fmla="*/ 557809 w 624586"/>
                  <a:gd name="connsiteY1" fmla="*/ 8875 h 553596"/>
                  <a:gd name="connsiteX2" fmla="*/ 555394 w 624586"/>
                  <a:gd name="connsiteY2" fmla="*/ 92483 h 553596"/>
                  <a:gd name="connsiteX3" fmla="*/ 578012 w 624586"/>
                  <a:gd name="connsiteY3" fmla="*/ 157666 h 553596"/>
                  <a:gd name="connsiteX4" fmla="*/ 514226 w 624586"/>
                  <a:gd name="connsiteY4" fmla="*/ 203663 h 553596"/>
                  <a:gd name="connsiteX5" fmla="*/ 540909 w 624586"/>
                  <a:gd name="connsiteY5" fmla="*/ 298580 h 553596"/>
                  <a:gd name="connsiteX6" fmla="*/ 443960 w 624586"/>
                  <a:gd name="connsiteY6" fmla="*/ 357029 h 553596"/>
                  <a:gd name="connsiteX7" fmla="*/ 580172 w 624586"/>
                  <a:gd name="connsiteY7" fmla="*/ 338478 h 553596"/>
                  <a:gd name="connsiteX8" fmla="*/ 618799 w 624586"/>
                  <a:gd name="connsiteY8" fmla="*/ 429709 h 553596"/>
                  <a:gd name="connsiteX9" fmla="*/ 475599 w 624586"/>
                  <a:gd name="connsiteY9" fmla="*/ 479010 h 553596"/>
                  <a:gd name="connsiteX10" fmla="*/ 551837 w 624586"/>
                  <a:gd name="connsiteY10" fmla="*/ 419671 h 553596"/>
                  <a:gd name="connsiteX11" fmla="*/ 488432 w 624586"/>
                  <a:gd name="connsiteY11" fmla="*/ 410396 h 553596"/>
                  <a:gd name="connsiteX12" fmla="*/ 358319 w 624586"/>
                  <a:gd name="connsiteY12" fmla="*/ 462746 h 553596"/>
                  <a:gd name="connsiteX13" fmla="*/ 232653 w 624586"/>
                  <a:gd name="connsiteY13" fmla="*/ 498070 h 553596"/>
                  <a:gd name="connsiteX14" fmla="*/ 122108 w 624586"/>
                  <a:gd name="connsiteY14" fmla="*/ 544193 h 553596"/>
                  <a:gd name="connsiteX15" fmla="*/ 72807 w 624586"/>
                  <a:gd name="connsiteY15" fmla="*/ 553596 h 553596"/>
                  <a:gd name="connsiteX16" fmla="*/ 10038 w 624586"/>
                  <a:gd name="connsiteY16" fmla="*/ 543812 h 553596"/>
                  <a:gd name="connsiteX17" fmla="*/ 0 w 624586"/>
                  <a:gd name="connsiteY17" fmla="*/ 492225 h 553596"/>
                  <a:gd name="connsiteX18" fmla="*/ 2795 w 624586"/>
                  <a:gd name="connsiteY18" fmla="*/ 479137 h 553596"/>
                  <a:gd name="connsiteX19" fmla="*/ 103557 w 624586"/>
                  <a:gd name="connsiteY19" fmla="*/ 489302 h 553596"/>
                  <a:gd name="connsiteX20" fmla="*/ 183225 w 624586"/>
                  <a:gd name="connsiteY20" fmla="*/ 457155 h 553596"/>
                  <a:gd name="connsiteX21" fmla="*/ 262259 w 624586"/>
                  <a:gd name="connsiteY21" fmla="*/ 436444 h 553596"/>
                  <a:gd name="connsiteX22" fmla="*/ 347900 w 624586"/>
                  <a:gd name="connsiteY22" fmla="*/ 366686 h 553596"/>
                  <a:gd name="connsiteX23" fmla="*/ 333542 w 624586"/>
                  <a:gd name="connsiteY23" fmla="*/ 178378 h 553596"/>
                  <a:gd name="connsiteX24" fmla="*/ 270137 w 624586"/>
                  <a:gd name="connsiteY24" fmla="*/ 398452 h 553596"/>
                  <a:gd name="connsiteX25" fmla="*/ 230493 w 624586"/>
                  <a:gd name="connsiteY25" fmla="*/ 401374 h 553596"/>
                  <a:gd name="connsiteX26" fmla="*/ 227570 w 624586"/>
                  <a:gd name="connsiteY26" fmla="*/ 232761 h 553596"/>
                  <a:gd name="connsiteX27" fmla="*/ 228968 w 624586"/>
                  <a:gd name="connsiteY27" fmla="*/ 115608 h 553596"/>
                  <a:gd name="connsiteX28" fmla="*/ 331127 w 624586"/>
                  <a:gd name="connsiteY28" fmla="*/ 99725 h 553596"/>
                  <a:gd name="connsiteX29" fmla="*/ 419945 w 624586"/>
                  <a:gd name="connsiteY29" fmla="*/ 86002 h 553596"/>
                  <a:gd name="connsiteX30" fmla="*/ 393515 w 624586"/>
                  <a:gd name="connsiteY30" fmla="*/ 225391 h 553596"/>
                  <a:gd name="connsiteX31" fmla="*/ 446882 w 624586"/>
                  <a:gd name="connsiteY31" fmla="*/ 180284 h 553596"/>
                  <a:gd name="connsiteX32" fmla="*/ 507491 w 624586"/>
                  <a:gd name="connsiteY32" fmla="*/ 11797 h 553596"/>
                  <a:gd name="connsiteX33" fmla="*/ 421597 w 624586"/>
                  <a:gd name="connsiteY33" fmla="*/ 280791 h 553596"/>
                  <a:gd name="connsiteX34" fmla="*/ 414227 w 624586"/>
                  <a:gd name="connsiteY34" fmla="*/ 335555 h 553596"/>
                  <a:gd name="connsiteX35" fmla="*/ 474582 w 624586"/>
                  <a:gd name="connsiteY35" fmla="*/ 259190 h 553596"/>
                  <a:gd name="connsiteX36" fmla="*/ 421597 w 624586"/>
                  <a:gd name="connsiteY36" fmla="*/ 280791 h 55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4586" h="553596">
                    <a:moveTo>
                      <a:pt x="507491" y="11797"/>
                    </a:moveTo>
                    <a:cubicBezTo>
                      <a:pt x="524264" y="5190"/>
                      <a:pt x="542688" y="-9422"/>
                      <a:pt x="557809" y="8875"/>
                    </a:cubicBezTo>
                    <a:cubicBezTo>
                      <a:pt x="558952" y="36829"/>
                      <a:pt x="556157" y="64656"/>
                      <a:pt x="555394" y="92483"/>
                    </a:cubicBezTo>
                    <a:cubicBezTo>
                      <a:pt x="569753" y="110780"/>
                      <a:pt x="597580" y="132762"/>
                      <a:pt x="578012" y="157666"/>
                    </a:cubicBezTo>
                    <a:cubicBezTo>
                      <a:pt x="557682" y="174185"/>
                      <a:pt x="535064" y="187780"/>
                      <a:pt x="514226" y="203663"/>
                    </a:cubicBezTo>
                    <a:cubicBezTo>
                      <a:pt x="530236" y="231236"/>
                      <a:pt x="559333" y="265416"/>
                      <a:pt x="540909" y="298580"/>
                    </a:cubicBezTo>
                    <a:cubicBezTo>
                      <a:pt x="512320" y="323865"/>
                      <a:pt x="471532" y="329964"/>
                      <a:pt x="443960" y="357029"/>
                    </a:cubicBezTo>
                    <a:cubicBezTo>
                      <a:pt x="489830" y="355250"/>
                      <a:pt x="534810" y="345212"/>
                      <a:pt x="580172" y="338478"/>
                    </a:cubicBezTo>
                    <a:cubicBezTo>
                      <a:pt x="612573" y="357664"/>
                      <a:pt x="635953" y="391209"/>
                      <a:pt x="618799" y="429709"/>
                    </a:cubicBezTo>
                    <a:cubicBezTo>
                      <a:pt x="588304" y="476723"/>
                      <a:pt x="526043" y="479518"/>
                      <a:pt x="475599" y="479010"/>
                    </a:cubicBezTo>
                    <a:cubicBezTo>
                      <a:pt x="486018" y="444957"/>
                      <a:pt x="526424" y="438604"/>
                      <a:pt x="551837" y="419671"/>
                    </a:cubicBezTo>
                    <a:cubicBezTo>
                      <a:pt x="533412" y="405186"/>
                      <a:pt x="510033" y="400103"/>
                      <a:pt x="488432" y="410396"/>
                    </a:cubicBezTo>
                    <a:cubicBezTo>
                      <a:pt x="443452" y="423737"/>
                      <a:pt x="402156" y="446355"/>
                      <a:pt x="358319" y="462746"/>
                    </a:cubicBezTo>
                    <a:cubicBezTo>
                      <a:pt x="317404" y="478120"/>
                      <a:pt x="273187" y="481805"/>
                      <a:pt x="232653" y="498070"/>
                    </a:cubicBezTo>
                    <a:cubicBezTo>
                      <a:pt x="194915" y="511411"/>
                      <a:pt x="160100" y="531868"/>
                      <a:pt x="122108" y="544193"/>
                    </a:cubicBezTo>
                    <a:cubicBezTo>
                      <a:pt x="105590" y="547370"/>
                      <a:pt x="89198" y="550547"/>
                      <a:pt x="72807" y="553596"/>
                    </a:cubicBezTo>
                    <a:cubicBezTo>
                      <a:pt x="51715" y="550674"/>
                      <a:pt x="30876" y="547116"/>
                      <a:pt x="10038" y="543812"/>
                    </a:cubicBezTo>
                    <a:cubicBezTo>
                      <a:pt x="6480" y="526659"/>
                      <a:pt x="3049" y="509378"/>
                      <a:pt x="0" y="492225"/>
                    </a:cubicBezTo>
                    <a:lnTo>
                      <a:pt x="2795" y="479137"/>
                    </a:lnTo>
                    <a:cubicBezTo>
                      <a:pt x="37102" y="471005"/>
                      <a:pt x="70012" y="485617"/>
                      <a:pt x="103557" y="489302"/>
                    </a:cubicBezTo>
                    <a:cubicBezTo>
                      <a:pt x="132146" y="484601"/>
                      <a:pt x="157685" y="469861"/>
                      <a:pt x="183225" y="457155"/>
                    </a:cubicBezTo>
                    <a:cubicBezTo>
                      <a:pt x="209400" y="449658"/>
                      <a:pt x="235703" y="442670"/>
                      <a:pt x="262259" y="436444"/>
                    </a:cubicBezTo>
                    <a:cubicBezTo>
                      <a:pt x="300759" y="431234"/>
                      <a:pt x="344342" y="410650"/>
                      <a:pt x="347900" y="366686"/>
                    </a:cubicBezTo>
                    <a:cubicBezTo>
                      <a:pt x="354634" y="304298"/>
                      <a:pt x="362131" y="236573"/>
                      <a:pt x="333542" y="178378"/>
                    </a:cubicBezTo>
                    <a:cubicBezTo>
                      <a:pt x="319819" y="252710"/>
                      <a:pt x="342817" y="348770"/>
                      <a:pt x="270137" y="398452"/>
                    </a:cubicBezTo>
                    <a:cubicBezTo>
                      <a:pt x="260226" y="399087"/>
                      <a:pt x="240404" y="400612"/>
                      <a:pt x="230493" y="401374"/>
                    </a:cubicBezTo>
                    <a:cubicBezTo>
                      <a:pt x="217151" y="346102"/>
                      <a:pt x="228333" y="288796"/>
                      <a:pt x="227570" y="232761"/>
                    </a:cubicBezTo>
                    <a:cubicBezTo>
                      <a:pt x="229731" y="193752"/>
                      <a:pt x="222361" y="154363"/>
                      <a:pt x="228968" y="115608"/>
                    </a:cubicBezTo>
                    <a:cubicBezTo>
                      <a:pt x="262513" y="105316"/>
                      <a:pt x="301903" y="123995"/>
                      <a:pt x="331127" y="99725"/>
                    </a:cubicBezTo>
                    <a:cubicBezTo>
                      <a:pt x="356413" y="79014"/>
                      <a:pt x="389450" y="82699"/>
                      <a:pt x="419945" y="86002"/>
                    </a:cubicBezTo>
                    <a:cubicBezTo>
                      <a:pt x="418547" y="134032"/>
                      <a:pt x="390466" y="177234"/>
                      <a:pt x="393515" y="225391"/>
                    </a:cubicBezTo>
                    <a:cubicBezTo>
                      <a:pt x="419436" y="226027"/>
                      <a:pt x="433159" y="198327"/>
                      <a:pt x="446882" y="180284"/>
                    </a:cubicBezTo>
                    <a:cubicBezTo>
                      <a:pt x="479410" y="129204"/>
                      <a:pt x="489702" y="68722"/>
                      <a:pt x="507491" y="11797"/>
                    </a:cubicBezTo>
                    <a:moveTo>
                      <a:pt x="421597" y="280791"/>
                    </a:moveTo>
                    <a:cubicBezTo>
                      <a:pt x="415243" y="298199"/>
                      <a:pt x="416133" y="317258"/>
                      <a:pt x="414227" y="335555"/>
                    </a:cubicBezTo>
                    <a:cubicBezTo>
                      <a:pt x="447263" y="322722"/>
                      <a:pt x="467848" y="293370"/>
                      <a:pt x="474582" y="259190"/>
                    </a:cubicBezTo>
                    <a:cubicBezTo>
                      <a:pt x="456031" y="263891"/>
                      <a:pt x="430237" y="259063"/>
                      <a:pt x="421597" y="280791"/>
                    </a:cubicBezTo>
                    <a:close/>
                  </a:path>
                </a:pathLst>
              </a:custGeom>
              <a:solidFill>
                <a:schemeClr val="bg1"/>
              </a:solidFill>
              <a:ln w="12706" cap="flat">
                <a:noFill/>
                <a:prstDash val="solid"/>
                <a:miter/>
              </a:ln>
            </p:spPr>
            <p:txBody>
              <a:bodyPr rtlCol="0" anchor="ctr"/>
              <a:lstStyle/>
              <a:p>
                <a:endParaRPr lang="zh-CN" altLang="en-US"/>
              </a:p>
            </p:txBody>
          </p:sp>
          <p:sp>
            <p:nvSpPr>
              <p:cNvPr id="267" name="任意多边形: 形状 266">
                <a:extLst>
                  <a:ext uri="{FF2B5EF4-FFF2-40B4-BE49-F238E27FC236}">
                    <a16:creationId xmlns:a16="http://schemas.microsoft.com/office/drawing/2014/main" id="{3E7128EA-BFC3-4473-885B-8994F37B7BF2}"/>
                  </a:ext>
                </a:extLst>
              </p:cNvPr>
              <p:cNvSpPr/>
              <p:nvPr/>
            </p:nvSpPr>
            <p:spPr>
              <a:xfrm>
                <a:off x="9942412" y="-1022718"/>
                <a:ext cx="255668" cy="292975"/>
              </a:xfrm>
              <a:custGeom>
                <a:avLst/>
                <a:gdLst>
                  <a:gd name="connsiteX0" fmla="*/ 97184 w 344955"/>
                  <a:gd name="connsiteY0" fmla="*/ 40811 h 443324"/>
                  <a:gd name="connsiteX1" fmla="*/ 244578 w 344955"/>
                  <a:gd name="connsiteY1" fmla="*/ 659 h 443324"/>
                  <a:gd name="connsiteX2" fmla="*/ 195150 w 344955"/>
                  <a:gd name="connsiteY2" fmla="*/ 135346 h 443324"/>
                  <a:gd name="connsiteX3" fmla="*/ 233651 w 344955"/>
                  <a:gd name="connsiteY3" fmla="*/ 197607 h 443324"/>
                  <a:gd name="connsiteX4" fmla="*/ 344704 w 344955"/>
                  <a:gd name="connsiteY4" fmla="*/ 239792 h 443324"/>
                  <a:gd name="connsiteX5" fmla="*/ 341401 w 344955"/>
                  <a:gd name="connsiteY5" fmla="*/ 288966 h 443324"/>
                  <a:gd name="connsiteX6" fmla="*/ 255887 w 344955"/>
                  <a:gd name="connsiteY6" fmla="*/ 307517 h 443324"/>
                  <a:gd name="connsiteX7" fmla="*/ 194388 w 344955"/>
                  <a:gd name="connsiteY7" fmla="*/ 411709 h 443324"/>
                  <a:gd name="connsiteX8" fmla="*/ 69104 w 344955"/>
                  <a:gd name="connsiteY8" fmla="*/ 441188 h 443324"/>
                  <a:gd name="connsiteX9" fmla="*/ 616 w 344955"/>
                  <a:gd name="connsiteY9" fmla="*/ 349067 h 443324"/>
                  <a:gd name="connsiteX10" fmla="*/ 135304 w 344955"/>
                  <a:gd name="connsiteY10" fmla="*/ 221114 h 443324"/>
                  <a:gd name="connsiteX11" fmla="*/ 175201 w 344955"/>
                  <a:gd name="connsiteY11" fmla="*/ 209805 h 443324"/>
                  <a:gd name="connsiteX12" fmla="*/ 144198 w 344955"/>
                  <a:gd name="connsiteY12" fmla="*/ 155930 h 443324"/>
                  <a:gd name="connsiteX13" fmla="*/ 138099 w 344955"/>
                  <a:gd name="connsiteY13" fmla="*/ 87952 h 443324"/>
                  <a:gd name="connsiteX14" fmla="*/ 84986 w 344955"/>
                  <a:gd name="connsiteY14" fmla="*/ 87189 h 443324"/>
                  <a:gd name="connsiteX15" fmla="*/ 97184 w 344955"/>
                  <a:gd name="connsiteY15" fmla="*/ 40811 h 443324"/>
                  <a:gd name="connsiteX16" fmla="*/ 106968 w 344955"/>
                  <a:gd name="connsiteY16" fmla="*/ 298114 h 443324"/>
                  <a:gd name="connsiteX17" fmla="*/ 86511 w 344955"/>
                  <a:gd name="connsiteY17" fmla="*/ 382993 h 443324"/>
                  <a:gd name="connsiteX18" fmla="*/ 170373 w 344955"/>
                  <a:gd name="connsiteY18" fmla="*/ 361646 h 443324"/>
                  <a:gd name="connsiteX19" fmla="*/ 190449 w 344955"/>
                  <a:gd name="connsiteY19" fmla="*/ 276895 h 443324"/>
                  <a:gd name="connsiteX20" fmla="*/ 106968 w 344955"/>
                  <a:gd name="connsiteY20" fmla="*/ 298114 h 44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955" h="443324">
                    <a:moveTo>
                      <a:pt x="97184" y="40811"/>
                    </a:moveTo>
                    <a:cubicBezTo>
                      <a:pt x="145723" y="25055"/>
                      <a:pt x="191339" y="-4805"/>
                      <a:pt x="244578" y="659"/>
                    </a:cubicBezTo>
                    <a:cubicBezTo>
                      <a:pt x="245849" y="53009"/>
                      <a:pt x="168213" y="82996"/>
                      <a:pt x="195150" y="135346"/>
                    </a:cubicBezTo>
                    <a:cubicBezTo>
                      <a:pt x="205188" y="157455"/>
                      <a:pt x="216497" y="179818"/>
                      <a:pt x="233651" y="197607"/>
                    </a:cubicBezTo>
                    <a:cubicBezTo>
                      <a:pt x="270880" y="209932"/>
                      <a:pt x="320308" y="202054"/>
                      <a:pt x="344704" y="239792"/>
                    </a:cubicBezTo>
                    <a:cubicBezTo>
                      <a:pt x="345848" y="256183"/>
                      <a:pt x="342798" y="272575"/>
                      <a:pt x="341401" y="288966"/>
                    </a:cubicBezTo>
                    <a:cubicBezTo>
                      <a:pt x="313320" y="297098"/>
                      <a:pt x="284857" y="303705"/>
                      <a:pt x="255887" y="307517"/>
                    </a:cubicBezTo>
                    <a:cubicBezTo>
                      <a:pt x="240131" y="344366"/>
                      <a:pt x="229203" y="387567"/>
                      <a:pt x="194388" y="411709"/>
                    </a:cubicBezTo>
                    <a:cubicBezTo>
                      <a:pt x="157794" y="435343"/>
                      <a:pt x="112432" y="448812"/>
                      <a:pt x="69104" y="441188"/>
                    </a:cubicBezTo>
                    <a:cubicBezTo>
                      <a:pt x="31492" y="426957"/>
                      <a:pt x="-5229" y="392777"/>
                      <a:pt x="616" y="349067"/>
                    </a:cubicBezTo>
                    <a:cubicBezTo>
                      <a:pt x="6969" y="278928"/>
                      <a:pt x="70501" y="233566"/>
                      <a:pt x="135304" y="221114"/>
                    </a:cubicBezTo>
                    <a:cubicBezTo>
                      <a:pt x="148772" y="217937"/>
                      <a:pt x="161987" y="214125"/>
                      <a:pt x="175201" y="209805"/>
                    </a:cubicBezTo>
                    <a:cubicBezTo>
                      <a:pt x="172279" y="188586"/>
                      <a:pt x="155253" y="173084"/>
                      <a:pt x="144198" y="155930"/>
                    </a:cubicBezTo>
                    <a:cubicBezTo>
                      <a:pt x="137718" y="133821"/>
                      <a:pt x="139370" y="110569"/>
                      <a:pt x="138099" y="87952"/>
                    </a:cubicBezTo>
                    <a:cubicBezTo>
                      <a:pt x="120310" y="87697"/>
                      <a:pt x="102648" y="87443"/>
                      <a:pt x="84986" y="87189"/>
                    </a:cubicBezTo>
                    <a:cubicBezTo>
                      <a:pt x="88671" y="71560"/>
                      <a:pt x="92737" y="56058"/>
                      <a:pt x="97184" y="40811"/>
                    </a:cubicBezTo>
                    <a:moveTo>
                      <a:pt x="106968" y="298114"/>
                    </a:moveTo>
                    <a:cubicBezTo>
                      <a:pt x="78506" y="317174"/>
                      <a:pt x="87655" y="354150"/>
                      <a:pt x="86511" y="382993"/>
                    </a:cubicBezTo>
                    <a:cubicBezTo>
                      <a:pt x="115354" y="382485"/>
                      <a:pt x="149153" y="385915"/>
                      <a:pt x="170373" y="361646"/>
                    </a:cubicBezTo>
                    <a:cubicBezTo>
                      <a:pt x="194642" y="340045"/>
                      <a:pt x="195278" y="306501"/>
                      <a:pt x="190449" y="276895"/>
                    </a:cubicBezTo>
                    <a:cubicBezTo>
                      <a:pt x="162495" y="282867"/>
                      <a:pt x="132762" y="285154"/>
                      <a:pt x="106968" y="298114"/>
                    </a:cubicBezTo>
                    <a:close/>
                  </a:path>
                </a:pathLst>
              </a:custGeom>
              <a:solidFill>
                <a:schemeClr val="bg1"/>
              </a:solidFill>
              <a:ln w="12706" cap="flat">
                <a:noFill/>
                <a:prstDash val="solid"/>
                <a:miter/>
              </a:ln>
            </p:spPr>
            <p:txBody>
              <a:bodyPr rtlCol="0" anchor="ctr"/>
              <a:lstStyle/>
              <a:p>
                <a:endParaRPr lang="zh-CN" altLang="en-US"/>
              </a:p>
            </p:txBody>
          </p:sp>
          <p:sp>
            <p:nvSpPr>
              <p:cNvPr id="269" name="任意多边形: 形状 268">
                <a:extLst>
                  <a:ext uri="{FF2B5EF4-FFF2-40B4-BE49-F238E27FC236}">
                    <a16:creationId xmlns:a16="http://schemas.microsoft.com/office/drawing/2014/main" id="{03C612F3-7476-43EB-A98A-81589CDD92CC}"/>
                  </a:ext>
                </a:extLst>
              </p:cNvPr>
              <p:cNvSpPr/>
              <p:nvPr/>
            </p:nvSpPr>
            <p:spPr>
              <a:xfrm>
                <a:off x="9766103" y="-1006664"/>
                <a:ext cx="61684" cy="48031"/>
              </a:xfrm>
              <a:custGeom>
                <a:avLst/>
                <a:gdLst>
                  <a:gd name="connsiteX0" fmla="*/ 0 w 83226"/>
                  <a:gd name="connsiteY0" fmla="*/ 64040 h 72680"/>
                  <a:gd name="connsiteX1" fmla="*/ 10419 w 83226"/>
                  <a:gd name="connsiteY1" fmla="*/ 0 h 72680"/>
                  <a:gd name="connsiteX2" fmla="*/ 20457 w 83226"/>
                  <a:gd name="connsiteY2" fmla="*/ 51588 h 72680"/>
                  <a:gd name="connsiteX3" fmla="*/ 83226 w 83226"/>
                  <a:gd name="connsiteY3" fmla="*/ 61372 h 72680"/>
                  <a:gd name="connsiteX4" fmla="*/ 39898 w 83226"/>
                  <a:gd name="connsiteY4" fmla="*/ 72680 h 72680"/>
                  <a:gd name="connsiteX5" fmla="*/ 0 w 83226"/>
                  <a:gd name="connsiteY5" fmla="*/ 64040 h 7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26" h="72680">
                    <a:moveTo>
                      <a:pt x="0" y="64040"/>
                    </a:moveTo>
                    <a:cubicBezTo>
                      <a:pt x="2414" y="42439"/>
                      <a:pt x="5336" y="21093"/>
                      <a:pt x="10419" y="0"/>
                    </a:cubicBezTo>
                    <a:cubicBezTo>
                      <a:pt x="13469" y="17154"/>
                      <a:pt x="16899" y="34434"/>
                      <a:pt x="20457" y="51588"/>
                    </a:cubicBezTo>
                    <a:cubicBezTo>
                      <a:pt x="41296" y="54892"/>
                      <a:pt x="62134" y="58449"/>
                      <a:pt x="83226" y="61372"/>
                    </a:cubicBezTo>
                    <a:cubicBezTo>
                      <a:pt x="68614" y="64929"/>
                      <a:pt x="54129" y="68741"/>
                      <a:pt x="39898" y="72680"/>
                    </a:cubicBezTo>
                    <a:cubicBezTo>
                      <a:pt x="29860" y="70520"/>
                      <a:pt x="10038" y="66200"/>
                      <a:pt x="0" y="64040"/>
                    </a:cubicBezTo>
                    <a:close/>
                  </a:path>
                </a:pathLst>
              </a:custGeom>
              <a:solidFill>
                <a:schemeClr val="bg1"/>
              </a:solidFill>
              <a:ln w="12706" cap="flat">
                <a:noFill/>
                <a:prstDash val="solid"/>
                <a:miter/>
              </a:ln>
            </p:spPr>
            <p:txBody>
              <a:bodyPr rtlCol="0" anchor="ctr"/>
              <a:lstStyle/>
              <a:p>
                <a:endParaRPr lang="zh-CN" altLang="en-US"/>
              </a:p>
            </p:txBody>
          </p:sp>
        </p:grpSp>
        <p:grpSp>
          <p:nvGrpSpPr>
            <p:cNvPr id="304" name="组合 303">
              <a:extLst>
                <a:ext uri="{FF2B5EF4-FFF2-40B4-BE49-F238E27FC236}">
                  <a16:creationId xmlns:a16="http://schemas.microsoft.com/office/drawing/2014/main" id="{6B7F00BF-7645-49A7-985F-8267BBB1C12C}"/>
                </a:ext>
              </a:extLst>
            </p:cNvPr>
            <p:cNvGrpSpPr/>
            <p:nvPr userDrawn="1"/>
          </p:nvGrpSpPr>
          <p:grpSpPr>
            <a:xfrm>
              <a:off x="6291588" y="2076078"/>
              <a:ext cx="371595" cy="479029"/>
              <a:chOff x="9121098" y="-1268738"/>
              <a:chExt cx="371595" cy="479029"/>
            </a:xfrm>
          </p:grpSpPr>
          <p:sp>
            <p:nvSpPr>
              <p:cNvPr id="255" name="任意多边形: 形状 254">
                <a:extLst>
                  <a:ext uri="{FF2B5EF4-FFF2-40B4-BE49-F238E27FC236}">
                    <a16:creationId xmlns:a16="http://schemas.microsoft.com/office/drawing/2014/main" id="{74D88329-F605-4AC9-8209-778C7D72C79C}"/>
                  </a:ext>
                </a:extLst>
              </p:cNvPr>
              <p:cNvSpPr/>
              <p:nvPr/>
            </p:nvSpPr>
            <p:spPr>
              <a:xfrm>
                <a:off x="9121098" y="-1268738"/>
                <a:ext cx="292739" cy="479029"/>
              </a:xfrm>
              <a:custGeom>
                <a:avLst/>
                <a:gdLst>
                  <a:gd name="connsiteX0" fmla="*/ 178272 w 394973"/>
                  <a:gd name="connsiteY0" fmla="*/ 59847 h 724858"/>
                  <a:gd name="connsiteX1" fmla="*/ 209657 w 394973"/>
                  <a:gd name="connsiteY1" fmla="*/ 0 h 724858"/>
                  <a:gd name="connsiteX2" fmla="*/ 273570 w 394973"/>
                  <a:gd name="connsiteY2" fmla="*/ 44218 h 724858"/>
                  <a:gd name="connsiteX3" fmla="*/ 266200 w 394973"/>
                  <a:gd name="connsiteY3" fmla="*/ 275474 h 724858"/>
                  <a:gd name="connsiteX4" fmla="*/ 370012 w 394973"/>
                  <a:gd name="connsiteY4" fmla="*/ 269883 h 724858"/>
                  <a:gd name="connsiteX5" fmla="*/ 372553 w 394973"/>
                  <a:gd name="connsiteY5" fmla="*/ 357430 h 724858"/>
                  <a:gd name="connsiteX6" fmla="*/ 246125 w 394973"/>
                  <a:gd name="connsiteY6" fmla="*/ 395295 h 724858"/>
                  <a:gd name="connsiteX7" fmla="*/ 90599 w 394973"/>
                  <a:gd name="connsiteY7" fmla="*/ 713843 h 724858"/>
                  <a:gd name="connsiteX8" fmla="*/ 2 w 394973"/>
                  <a:gd name="connsiteY8" fmla="*/ 712064 h 724858"/>
                  <a:gd name="connsiteX9" fmla="*/ 35580 w 394973"/>
                  <a:gd name="connsiteY9" fmla="*/ 653106 h 724858"/>
                  <a:gd name="connsiteX10" fmla="*/ 116139 w 394973"/>
                  <a:gd name="connsiteY10" fmla="*/ 597071 h 724858"/>
                  <a:gd name="connsiteX11" fmla="*/ 170140 w 394973"/>
                  <a:gd name="connsiteY11" fmla="*/ 433286 h 724858"/>
                  <a:gd name="connsiteX12" fmla="*/ 47651 w 394973"/>
                  <a:gd name="connsiteY12" fmla="*/ 443070 h 724858"/>
                  <a:gd name="connsiteX13" fmla="*/ 39011 w 394973"/>
                  <a:gd name="connsiteY13" fmla="*/ 346121 h 724858"/>
                  <a:gd name="connsiteX14" fmla="*/ 180687 w 394973"/>
                  <a:gd name="connsiteY14" fmla="*/ 333161 h 724858"/>
                  <a:gd name="connsiteX15" fmla="*/ 178272 w 394973"/>
                  <a:gd name="connsiteY15" fmla="*/ 59847 h 7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3" h="724858">
                    <a:moveTo>
                      <a:pt x="178272" y="59847"/>
                    </a:moveTo>
                    <a:cubicBezTo>
                      <a:pt x="174079" y="33926"/>
                      <a:pt x="194282" y="17153"/>
                      <a:pt x="209657" y="0"/>
                    </a:cubicBezTo>
                    <a:cubicBezTo>
                      <a:pt x="232656" y="12071"/>
                      <a:pt x="254256" y="26683"/>
                      <a:pt x="273570" y="44218"/>
                    </a:cubicBezTo>
                    <a:cubicBezTo>
                      <a:pt x="275603" y="121473"/>
                      <a:pt x="256162" y="198346"/>
                      <a:pt x="266200" y="275474"/>
                    </a:cubicBezTo>
                    <a:cubicBezTo>
                      <a:pt x="298220" y="265054"/>
                      <a:pt x="339389" y="245487"/>
                      <a:pt x="370012" y="269883"/>
                    </a:cubicBezTo>
                    <a:cubicBezTo>
                      <a:pt x="397330" y="289323"/>
                      <a:pt x="407749" y="341038"/>
                      <a:pt x="372553" y="357430"/>
                    </a:cubicBezTo>
                    <a:cubicBezTo>
                      <a:pt x="328970" y="365308"/>
                      <a:pt x="275476" y="353618"/>
                      <a:pt x="246125" y="395295"/>
                    </a:cubicBezTo>
                    <a:cubicBezTo>
                      <a:pt x="249682" y="516640"/>
                      <a:pt x="202542" y="653233"/>
                      <a:pt x="90599" y="713843"/>
                    </a:cubicBezTo>
                    <a:cubicBezTo>
                      <a:pt x="62137" y="733411"/>
                      <a:pt x="29227" y="723118"/>
                      <a:pt x="2" y="712064"/>
                    </a:cubicBezTo>
                    <a:cubicBezTo>
                      <a:pt x="-125" y="688176"/>
                      <a:pt x="4958" y="653106"/>
                      <a:pt x="35580" y="653106"/>
                    </a:cubicBezTo>
                    <a:cubicBezTo>
                      <a:pt x="73191" y="654758"/>
                      <a:pt x="95935" y="624009"/>
                      <a:pt x="116139" y="597071"/>
                    </a:cubicBezTo>
                    <a:cubicBezTo>
                      <a:pt x="148921" y="548914"/>
                      <a:pt x="174333" y="493006"/>
                      <a:pt x="170140" y="433286"/>
                    </a:cubicBezTo>
                    <a:cubicBezTo>
                      <a:pt x="130878" y="445866"/>
                      <a:pt x="88058" y="457429"/>
                      <a:pt x="47651" y="443070"/>
                    </a:cubicBezTo>
                    <a:cubicBezTo>
                      <a:pt x="13471" y="422359"/>
                      <a:pt x="24526" y="375854"/>
                      <a:pt x="39011" y="346121"/>
                    </a:cubicBezTo>
                    <a:cubicBezTo>
                      <a:pt x="86279" y="345740"/>
                      <a:pt x="136342" y="354761"/>
                      <a:pt x="180687" y="333161"/>
                    </a:cubicBezTo>
                    <a:cubicBezTo>
                      <a:pt x="184626" y="242056"/>
                      <a:pt x="180305" y="150951"/>
                      <a:pt x="178272" y="59847"/>
                    </a:cubicBezTo>
                    <a:close/>
                  </a:path>
                </a:pathLst>
              </a:custGeom>
              <a:solidFill>
                <a:schemeClr val="bg1"/>
              </a:solidFill>
              <a:ln w="12706" cap="flat">
                <a:noFill/>
                <a:prstDash val="solid"/>
                <a:miter/>
              </a:ln>
            </p:spPr>
            <p:txBody>
              <a:bodyPr rtlCol="0" anchor="ctr"/>
              <a:lstStyle/>
              <a:p>
                <a:endParaRPr lang="zh-CN" altLang="en-US"/>
              </a:p>
            </p:txBody>
          </p:sp>
          <p:sp>
            <p:nvSpPr>
              <p:cNvPr id="270" name="任意多边形: 形状 269">
                <a:extLst>
                  <a:ext uri="{FF2B5EF4-FFF2-40B4-BE49-F238E27FC236}">
                    <a16:creationId xmlns:a16="http://schemas.microsoft.com/office/drawing/2014/main" id="{B05DBB3C-0C0D-4C20-BE59-2EDFF6F085D3}"/>
                  </a:ext>
                </a:extLst>
              </p:cNvPr>
              <p:cNvSpPr/>
              <p:nvPr/>
            </p:nvSpPr>
            <p:spPr>
              <a:xfrm>
                <a:off x="9358891" y="-922861"/>
                <a:ext cx="133802" cy="127644"/>
              </a:xfrm>
              <a:custGeom>
                <a:avLst/>
                <a:gdLst>
                  <a:gd name="connsiteX0" fmla="*/ 0 w 180530"/>
                  <a:gd name="connsiteY0" fmla="*/ 0 h 193149"/>
                  <a:gd name="connsiteX1" fmla="*/ 66582 w 180530"/>
                  <a:gd name="connsiteY1" fmla="*/ 10800 h 193149"/>
                  <a:gd name="connsiteX2" fmla="*/ 165183 w 180530"/>
                  <a:gd name="connsiteY2" fmla="*/ 99618 h 193149"/>
                  <a:gd name="connsiteX3" fmla="*/ 130113 w 180530"/>
                  <a:gd name="connsiteY3" fmla="*/ 189325 h 193149"/>
                  <a:gd name="connsiteX4" fmla="*/ 5718 w 180530"/>
                  <a:gd name="connsiteY4" fmla="*/ 65057 h 193149"/>
                  <a:gd name="connsiteX5" fmla="*/ 10674 w 180530"/>
                  <a:gd name="connsiteY5" fmla="*/ 57052 h 193149"/>
                  <a:gd name="connsiteX6" fmla="*/ 32529 w 180530"/>
                  <a:gd name="connsiteY6" fmla="*/ 6989 h 193149"/>
                  <a:gd name="connsiteX7" fmla="*/ 3939 w 180530"/>
                  <a:gd name="connsiteY7" fmla="*/ 53240 h 193149"/>
                  <a:gd name="connsiteX8" fmla="*/ 0 w 180530"/>
                  <a:gd name="connsiteY8" fmla="*/ 0 h 19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30" h="193149">
                    <a:moveTo>
                      <a:pt x="0" y="0"/>
                    </a:moveTo>
                    <a:cubicBezTo>
                      <a:pt x="22109" y="2033"/>
                      <a:pt x="48157" y="-5082"/>
                      <a:pt x="66582" y="10800"/>
                    </a:cubicBezTo>
                    <a:cubicBezTo>
                      <a:pt x="101270" y="38246"/>
                      <a:pt x="134433" y="67852"/>
                      <a:pt x="165183" y="99618"/>
                    </a:cubicBezTo>
                    <a:cubicBezTo>
                      <a:pt x="190341" y="129986"/>
                      <a:pt x="188435" y="211688"/>
                      <a:pt x="130113" y="189325"/>
                    </a:cubicBezTo>
                    <a:cubicBezTo>
                      <a:pt x="75349" y="162514"/>
                      <a:pt x="56543" y="97077"/>
                      <a:pt x="5718" y="65057"/>
                    </a:cubicBezTo>
                    <a:lnTo>
                      <a:pt x="10674" y="57052"/>
                    </a:lnTo>
                    <a:cubicBezTo>
                      <a:pt x="18933" y="41550"/>
                      <a:pt x="37357" y="25921"/>
                      <a:pt x="32529" y="6989"/>
                    </a:cubicBezTo>
                    <a:cubicBezTo>
                      <a:pt x="6734" y="-4828"/>
                      <a:pt x="1525" y="35705"/>
                      <a:pt x="3939" y="53240"/>
                    </a:cubicBezTo>
                    <a:cubicBezTo>
                      <a:pt x="-2287" y="36213"/>
                      <a:pt x="1144" y="17662"/>
                      <a:pt x="0" y="0"/>
                    </a:cubicBezTo>
                    <a:close/>
                  </a:path>
                </a:pathLst>
              </a:custGeom>
              <a:solidFill>
                <a:schemeClr val="bg1"/>
              </a:solidFill>
              <a:ln w="12706" cap="flat">
                <a:noFill/>
                <a:prstDash val="solid"/>
                <a:miter/>
              </a:ln>
            </p:spPr>
            <p:txBody>
              <a:bodyPr rtlCol="0" anchor="ctr"/>
              <a:lstStyle/>
              <a:p>
                <a:endParaRPr lang="zh-CN" altLang="en-US"/>
              </a:p>
            </p:txBody>
          </p:sp>
          <p:sp>
            <p:nvSpPr>
              <p:cNvPr id="271" name="任意多边形: 形状 270">
                <a:extLst>
                  <a:ext uri="{FF2B5EF4-FFF2-40B4-BE49-F238E27FC236}">
                    <a16:creationId xmlns:a16="http://schemas.microsoft.com/office/drawing/2014/main" id="{C447BA29-4545-4793-9C69-8554410C71F2}"/>
                  </a:ext>
                </a:extLst>
              </p:cNvPr>
              <p:cNvSpPr/>
              <p:nvPr/>
            </p:nvSpPr>
            <p:spPr>
              <a:xfrm>
                <a:off x="9361418" y="-919646"/>
                <a:ext cx="22170" cy="34488"/>
              </a:xfrm>
              <a:custGeom>
                <a:avLst/>
                <a:gdLst>
                  <a:gd name="connsiteX0" fmla="*/ 530 w 29913"/>
                  <a:gd name="connsiteY0" fmla="*/ 48376 h 52187"/>
                  <a:gd name="connsiteX1" fmla="*/ 29119 w 29913"/>
                  <a:gd name="connsiteY1" fmla="*/ 2125 h 52187"/>
                  <a:gd name="connsiteX2" fmla="*/ 7265 w 29913"/>
                  <a:gd name="connsiteY2" fmla="*/ 52188 h 52187"/>
                  <a:gd name="connsiteX3" fmla="*/ 530 w 29913"/>
                  <a:gd name="connsiteY3" fmla="*/ 48376 h 52187"/>
                </a:gdLst>
                <a:ahLst/>
                <a:cxnLst>
                  <a:cxn ang="0">
                    <a:pos x="connsiteX0" y="connsiteY0"/>
                  </a:cxn>
                  <a:cxn ang="0">
                    <a:pos x="connsiteX1" y="connsiteY1"/>
                  </a:cxn>
                  <a:cxn ang="0">
                    <a:pos x="connsiteX2" y="connsiteY2"/>
                  </a:cxn>
                  <a:cxn ang="0">
                    <a:pos x="connsiteX3" y="connsiteY3"/>
                  </a:cxn>
                </a:cxnLst>
                <a:rect l="l" t="t" r="r" b="b"/>
                <a:pathLst>
                  <a:path w="29913" h="52187">
                    <a:moveTo>
                      <a:pt x="530" y="48376"/>
                    </a:moveTo>
                    <a:cubicBezTo>
                      <a:pt x="-1884" y="30841"/>
                      <a:pt x="3325" y="-9692"/>
                      <a:pt x="29119" y="2125"/>
                    </a:cubicBezTo>
                    <a:cubicBezTo>
                      <a:pt x="33948" y="21057"/>
                      <a:pt x="15524" y="36686"/>
                      <a:pt x="7265" y="52188"/>
                    </a:cubicBezTo>
                    <a:lnTo>
                      <a:pt x="530" y="48376"/>
                    </a:lnTo>
                    <a:close/>
                  </a:path>
                </a:pathLst>
              </a:custGeom>
              <a:solidFill>
                <a:schemeClr val="bg1"/>
              </a:solidFill>
              <a:ln w="12706" cap="flat">
                <a:noFill/>
                <a:prstDash val="solid"/>
                <a:miter/>
              </a:ln>
            </p:spPr>
            <p:txBody>
              <a:bodyPr rtlCol="0" anchor="ctr"/>
              <a:lstStyle/>
              <a:p>
                <a:endParaRPr lang="zh-CN" altLang="en-US"/>
              </a:p>
            </p:txBody>
          </p:sp>
        </p:grpSp>
        <p:grpSp>
          <p:nvGrpSpPr>
            <p:cNvPr id="303" name="组合 302">
              <a:extLst>
                <a:ext uri="{FF2B5EF4-FFF2-40B4-BE49-F238E27FC236}">
                  <a16:creationId xmlns:a16="http://schemas.microsoft.com/office/drawing/2014/main" id="{3CB2A61C-029A-4464-B7DA-07C2760A3090}"/>
                </a:ext>
              </a:extLst>
            </p:cNvPr>
            <p:cNvGrpSpPr/>
            <p:nvPr userDrawn="1"/>
          </p:nvGrpSpPr>
          <p:grpSpPr>
            <a:xfrm>
              <a:off x="5646239" y="2043677"/>
              <a:ext cx="482720" cy="537319"/>
              <a:chOff x="8342389" y="-1301139"/>
              <a:chExt cx="482720" cy="537319"/>
            </a:xfrm>
          </p:grpSpPr>
          <p:sp>
            <p:nvSpPr>
              <p:cNvPr id="254" name="任意多边形: 形状 253">
                <a:extLst>
                  <a:ext uri="{FF2B5EF4-FFF2-40B4-BE49-F238E27FC236}">
                    <a16:creationId xmlns:a16="http://schemas.microsoft.com/office/drawing/2014/main" id="{3C0D7B9C-D8C1-4B77-852D-3A73323ED2DB}"/>
                  </a:ext>
                </a:extLst>
              </p:cNvPr>
              <p:cNvSpPr/>
              <p:nvPr/>
            </p:nvSpPr>
            <p:spPr>
              <a:xfrm>
                <a:off x="8548408" y="-1301139"/>
                <a:ext cx="181381" cy="230272"/>
              </a:xfrm>
              <a:custGeom>
                <a:avLst/>
                <a:gdLst>
                  <a:gd name="connsiteX0" fmla="*/ 76387 w 244725"/>
                  <a:gd name="connsiteY0" fmla="*/ 43439 h 348443"/>
                  <a:gd name="connsiteX1" fmla="*/ 166093 w 244725"/>
                  <a:gd name="connsiteY1" fmla="*/ 618 h 348443"/>
                  <a:gd name="connsiteX2" fmla="*/ 43350 w 244725"/>
                  <a:gd name="connsiteY2" fmla="*/ 286638 h 348443"/>
                  <a:gd name="connsiteX3" fmla="*/ 244237 w 244725"/>
                  <a:gd name="connsiteY3" fmla="*/ 203793 h 348443"/>
                  <a:gd name="connsiteX4" fmla="*/ 219841 w 244725"/>
                  <a:gd name="connsiteY4" fmla="*/ 269485 h 348443"/>
                  <a:gd name="connsiteX5" fmla="*/ 196335 w 244725"/>
                  <a:gd name="connsiteY5" fmla="*/ 289815 h 348443"/>
                  <a:gd name="connsiteX6" fmla="*/ 165331 w 244725"/>
                  <a:gd name="connsiteY6" fmla="*/ 292864 h 348443"/>
                  <a:gd name="connsiteX7" fmla="*/ 154277 w 244725"/>
                  <a:gd name="connsiteY7" fmla="*/ 266689 h 348443"/>
                  <a:gd name="connsiteX8" fmla="*/ 147796 w 244725"/>
                  <a:gd name="connsiteY8" fmla="*/ 272407 h 348443"/>
                  <a:gd name="connsiteX9" fmla="*/ 276 w 244725"/>
                  <a:gd name="connsiteY9" fmla="*/ 346231 h 348443"/>
                  <a:gd name="connsiteX10" fmla="*/ 68636 w 244725"/>
                  <a:gd name="connsiteY10" fmla="*/ 122599 h 348443"/>
                  <a:gd name="connsiteX11" fmla="*/ 76387 w 244725"/>
                  <a:gd name="connsiteY11" fmla="*/ 43439 h 34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725" h="348443">
                    <a:moveTo>
                      <a:pt x="76387" y="43439"/>
                    </a:moveTo>
                    <a:cubicBezTo>
                      <a:pt x="100910" y="18788"/>
                      <a:pt x="128737" y="-4083"/>
                      <a:pt x="166093" y="618"/>
                    </a:cubicBezTo>
                    <a:cubicBezTo>
                      <a:pt x="180706" y="113451"/>
                      <a:pt x="81215" y="190070"/>
                      <a:pt x="43350" y="286638"/>
                    </a:cubicBezTo>
                    <a:cubicBezTo>
                      <a:pt x="107390" y="252585"/>
                      <a:pt x="166347" y="197440"/>
                      <a:pt x="244237" y="203793"/>
                    </a:cubicBezTo>
                    <a:cubicBezTo>
                      <a:pt x="245508" y="229333"/>
                      <a:pt x="246271" y="256524"/>
                      <a:pt x="219841" y="269485"/>
                    </a:cubicBezTo>
                    <a:cubicBezTo>
                      <a:pt x="213996" y="274567"/>
                      <a:pt x="202179" y="284732"/>
                      <a:pt x="196335" y="289815"/>
                    </a:cubicBezTo>
                    <a:cubicBezTo>
                      <a:pt x="185915" y="290831"/>
                      <a:pt x="175623" y="291848"/>
                      <a:pt x="165331" y="292864"/>
                    </a:cubicBezTo>
                    <a:cubicBezTo>
                      <a:pt x="162536" y="286384"/>
                      <a:pt x="157072" y="273297"/>
                      <a:pt x="154277" y="266689"/>
                    </a:cubicBezTo>
                    <a:cubicBezTo>
                      <a:pt x="152625" y="268214"/>
                      <a:pt x="149321" y="271010"/>
                      <a:pt x="147796" y="272407"/>
                    </a:cubicBezTo>
                    <a:cubicBezTo>
                      <a:pt x="103451" y="305698"/>
                      <a:pt x="62918" y="360081"/>
                      <a:pt x="276" y="346231"/>
                    </a:cubicBezTo>
                    <a:cubicBezTo>
                      <a:pt x="-3409" y="266054"/>
                      <a:pt x="30390" y="190959"/>
                      <a:pt x="68636" y="122599"/>
                    </a:cubicBezTo>
                    <a:cubicBezTo>
                      <a:pt x="83629" y="98838"/>
                      <a:pt x="76259" y="69741"/>
                      <a:pt x="76387" y="43439"/>
                    </a:cubicBezTo>
                    <a:close/>
                  </a:path>
                </a:pathLst>
              </a:custGeom>
              <a:solidFill>
                <a:schemeClr val="bg1"/>
              </a:solidFill>
              <a:ln w="12706" cap="flat">
                <a:noFill/>
                <a:prstDash val="solid"/>
                <a:miter/>
              </a:ln>
            </p:spPr>
            <p:txBody>
              <a:bodyPr rtlCol="0" anchor="ctr"/>
              <a:lstStyle/>
              <a:p>
                <a:endParaRPr lang="zh-CN" altLang="en-US"/>
              </a:p>
            </p:txBody>
          </p:sp>
          <p:sp>
            <p:nvSpPr>
              <p:cNvPr id="259" name="任意多边形: 形状 258">
                <a:extLst>
                  <a:ext uri="{FF2B5EF4-FFF2-40B4-BE49-F238E27FC236}">
                    <a16:creationId xmlns:a16="http://schemas.microsoft.com/office/drawing/2014/main" id="{B15FF109-E42A-48FF-AFC6-909E712FC2AE}"/>
                  </a:ext>
                </a:extLst>
              </p:cNvPr>
              <p:cNvSpPr/>
              <p:nvPr/>
            </p:nvSpPr>
            <p:spPr>
              <a:xfrm>
                <a:off x="8348739" y="-1183339"/>
                <a:ext cx="98605" cy="91864"/>
              </a:xfrm>
              <a:custGeom>
                <a:avLst/>
                <a:gdLst>
                  <a:gd name="connsiteX0" fmla="*/ 33591 w 133041"/>
                  <a:gd name="connsiteY0" fmla="*/ 0 h 139007"/>
                  <a:gd name="connsiteX1" fmla="*/ 115928 w 133041"/>
                  <a:gd name="connsiteY1" fmla="*/ 39644 h 139007"/>
                  <a:gd name="connsiteX2" fmla="*/ 115801 w 133041"/>
                  <a:gd name="connsiteY2" fmla="*/ 137483 h 139007"/>
                  <a:gd name="connsiteX3" fmla="*/ 56336 w 133041"/>
                  <a:gd name="connsiteY3" fmla="*/ 139008 h 139007"/>
                  <a:gd name="connsiteX4" fmla="*/ 4494 w 133041"/>
                  <a:gd name="connsiteY4" fmla="*/ 17662 h 139007"/>
                  <a:gd name="connsiteX5" fmla="*/ 41469 w 133041"/>
                  <a:gd name="connsiteY5" fmla="*/ 17408 h 139007"/>
                  <a:gd name="connsiteX6" fmla="*/ 33591 w 133041"/>
                  <a:gd name="connsiteY6" fmla="*/ 0 h 13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41" h="139007">
                    <a:moveTo>
                      <a:pt x="33591" y="0"/>
                    </a:moveTo>
                    <a:cubicBezTo>
                      <a:pt x="54811" y="25032"/>
                      <a:pt x="95979" y="12706"/>
                      <a:pt x="115928" y="39644"/>
                    </a:cubicBezTo>
                    <a:cubicBezTo>
                      <a:pt x="142357" y="66835"/>
                      <a:pt x="134861" y="108512"/>
                      <a:pt x="115801" y="137483"/>
                    </a:cubicBezTo>
                    <a:cubicBezTo>
                      <a:pt x="95852" y="137864"/>
                      <a:pt x="76030" y="138372"/>
                      <a:pt x="56336" y="139008"/>
                    </a:cubicBezTo>
                    <a:cubicBezTo>
                      <a:pt x="20758" y="108131"/>
                      <a:pt x="-12279" y="68106"/>
                      <a:pt x="4494" y="17662"/>
                    </a:cubicBezTo>
                    <a:cubicBezTo>
                      <a:pt x="13642" y="17662"/>
                      <a:pt x="32194" y="17535"/>
                      <a:pt x="41469" y="17408"/>
                    </a:cubicBezTo>
                    <a:lnTo>
                      <a:pt x="33591" y="0"/>
                    </a:lnTo>
                    <a:close/>
                  </a:path>
                </a:pathLst>
              </a:custGeom>
              <a:solidFill>
                <a:schemeClr val="bg1"/>
              </a:solidFill>
              <a:ln w="12706" cap="flat">
                <a:noFill/>
                <a:prstDash val="solid"/>
                <a:miter/>
              </a:ln>
            </p:spPr>
            <p:txBody>
              <a:bodyPr rtlCol="0" anchor="ctr"/>
              <a:lstStyle/>
              <a:p>
                <a:endParaRPr lang="zh-CN" altLang="en-US"/>
              </a:p>
            </p:txBody>
          </p:sp>
          <p:sp>
            <p:nvSpPr>
              <p:cNvPr id="296" name="任意多边形: 形状 295">
                <a:extLst>
                  <a:ext uri="{FF2B5EF4-FFF2-40B4-BE49-F238E27FC236}">
                    <a16:creationId xmlns:a16="http://schemas.microsoft.com/office/drawing/2014/main" id="{58E51B14-9327-45F5-8A97-A3D765C2CC12}"/>
                  </a:ext>
                </a:extLst>
              </p:cNvPr>
              <p:cNvSpPr/>
              <p:nvPr/>
            </p:nvSpPr>
            <p:spPr>
              <a:xfrm>
                <a:off x="8586753" y="-1124895"/>
                <a:ext cx="107171" cy="148545"/>
              </a:xfrm>
              <a:custGeom>
                <a:avLst/>
                <a:gdLst>
                  <a:gd name="connsiteX0" fmla="*/ 96060 w 144598"/>
                  <a:gd name="connsiteY0" fmla="*/ 5718 h 224775"/>
                  <a:gd name="connsiteX1" fmla="*/ 102540 w 144598"/>
                  <a:gd name="connsiteY1" fmla="*/ 0 h 224775"/>
                  <a:gd name="connsiteX2" fmla="*/ 113595 w 144598"/>
                  <a:gd name="connsiteY2" fmla="*/ 26175 h 224775"/>
                  <a:gd name="connsiteX3" fmla="*/ 144598 w 144598"/>
                  <a:gd name="connsiteY3" fmla="*/ 23126 h 224775"/>
                  <a:gd name="connsiteX4" fmla="*/ 30495 w 144598"/>
                  <a:gd name="connsiteY4" fmla="*/ 224775 h 224775"/>
                  <a:gd name="connsiteX5" fmla="*/ 0 w 144598"/>
                  <a:gd name="connsiteY5" fmla="*/ 180684 h 224775"/>
                  <a:gd name="connsiteX6" fmla="*/ 96060 w 144598"/>
                  <a:gd name="connsiteY6" fmla="*/ 5718 h 22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98" h="224775">
                    <a:moveTo>
                      <a:pt x="96060" y="5718"/>
                    </a:moveTo>
                    <a:cubicBezTo>
                      <a:pt x="97585" y="4320"/>
                      <a:pt x="100888" y="1525"/>
                      <a:pt x="102540" y="0"/>
                    </a:cubicBezTo>
                    <a:cubicBezTo>
                      <a:pt x="105336" y="6607"/>
                      <a:pt x="110799" y="19695"/>
                      <a:pt x="113595" y="26175"/>
                    </a:cubicBezTo>
                    <a:cubicBezTo>
                      <a:pt x="123887" y="25159"/>
                      <a:pt x="134179" y="24142"/>
                      <a:pt x="144598" y="23126"/>
                    </a:cubicBezTo>
                    <a:cubicBezTo>
                      <a:pt x="87674" y="77000"/>
                      <a:pt x="47268" y="148156"/>
                      <a:pt x="30495" y="224775"/>
                    </a:cubicBezTo>
                    <a:cubicBezTo>
                      <a:pt x="19822" y="210417"/>
                      <a:pt x="9911" y="195424"/>
                      <a:pt x="0" y="180684"/>
                    </a:cubicBezTo>
                    <a:cubicBezTo>
                      <a:pt x="25794" y="118931"/>
                      <a:pt x="68741" y="66581"/>
                      <a:pt x="96060" y="5718"/>
                    </a:cubicBezTo>
                    <a:close/>
                  </a:path>
                </a:pathLst>
              </a:custGeom>
              <a:solidFill>
                <a:schemeClr val="bg1"/>
              </a:solidFill>
              <a:ln w="12706" cap="flat">
                <a:noFill/>
                <a:prstDash val="solid"/>
                <a:miter/>
              </a:ln>
            </p:spPr>
            <p:txBody>
              <a:bodyPr rtlCol="0" anchor="ctr"/>
              <a:lstStyle/>
              <a:p>
                <a:endParaRPr lang="zh-CN" altLang="en-US"/>
              </a:p>
            </p:txBody>
          </p:sp>
          <p:sp>
            <p:nvSpPr>
              <p:cNvPr id="265" name="任意多边形: 形状 264">
                <a:extLst>
                  <a:ext uri="{FF2B5EF4-FFF2-40B4-BE49-F238E27FC236}">
                    <a16:creationId xmlns:a16="http://schemas.microsoft.com/office/drawing/2014/main" id="{A634B5E3-86FD-4612-A1D1-135C42521CBF}"/>
                  </a:ext>
                </a:extLst>
              </p:cNvPr>
              <p:cNvSpPr/>
              <p:nvPr/>
            </p:nvSpPr>
            <p:spPr>
              <a:xfrm>
                <a:off x="8508927" y="-1074606"/>
                <a:ext cx="316182" cy="310786"/>
              </a:xfrm>
              <a:custGeom>
                <a:avLst/>
                <a:gdLst>
                  <a:gd name="connsiteX0" fmla="*/ 228130 w 426603"/>
                  <a:gd name="connsiteY0" fmla="*/ 1539 h 470275"/>
                  <a:gd name="connsiteX1" fmla="*/ 285181 w 426603"/>
                  <a:gd name="connsiteY1" fmla="*/ 14 h 470275"/>
                  <a:gd name="connsiteX2" fmla="*/ 306147 w 426603"/>
                  <a:gd name="connsiteY2" fmla="*/ 19709 h 470275"/>
                  <a:gd name="connsiteX3" fmla="*/ 309705 w 426603"/>
                  <a:gd name="connsiteY3" fmla="*/ 107510 h 470275"/>
                  <a:gd name="connsiteX4" fmla="*/ 340327 w 426603"/>
                  <a:gd name="connsiteY4" fmla="*/ 104841 h 470275"/>
                  <a:gd name="connsiteX5" fmla="*/ 402970 w 426603"/>
                  <a:gd name="connsiteY5" fmla="*/ 108145 h 470275"/>
                  <a:gd name="connsiteX6" fmla="*/ 426603 w 426603"/>
                  <a:gd name="connsiteY6" fmla="*/ 113228 h 470275"/>
                  <a:gd name="connsiteX7" fmla="*/ 422283 w 426603"/>
                  <a:gd name="connsiteY7" fmla="*/ 155031 h 470275"/>
                  <a:gd name="connsiteX8" fmla="*/ 282640 w 426603"/>
                  <a:gd name="connsiteY8" fmla="*/ 154523 h 470275"/>
                  <a:gd name="connsiteX9" fmla="*/ 281751 w 426603"/>
                  <a:gd name="connsiteY9" fmla="*/ 210304 h 470275"/>
                  <a:gd name="connsiteX10" fmla="*/ 305003 w 426603"/>
                  <a:gd name="connsiteY10" fmla="*/ 274852 h 470275"/>
                  <a:gd name="connsiteX11" fmla="*/ 259769 w 426603"/>
                  <a:gd name="connsiteY11" fmla="*/ 377138 h 470275"/>
                  <a:gd name="connsiteX12" fmla="*/ 213263 w 426603"/>
                  <a:gd name="connsiteY12" fmla="*/ 469895 h 470275"/>
                  <a:gd name="connsiteX13" fmla="*/ 159261 w 426603"/>
                  <a:gd name="connsiteY13" fmla="*/ 470276 h 470275"/>
                  <a:gd name="connsiteX14" fmla="*/ 146555 w 426603"/>
                  <a:gd name="connsiteY14" fmla="*/ 395435 h 470275"/>
                  <a:gd name="connsiteX15" fmla="*/ 180990 w 426603"/>
                  <a:gd name="connsiteY15" fmla="*/ 382094 h 470275"/>
                  <a:gd name="connsiteX16" fmla="*/ 208562 w 426603"/>
                  <a:gd name="connsiteY16" fmla="*/ 303950 h 470275"/>
                  <a:gd name="connsiteX17" fmla="*/ 108055 w 426603"/>
                  <a:gd name="connsiteY17" fmla="*/ 308778 h 470275"/>
                  <a:gd name="connsiteX18" fmla="*/ 63456 w 426603"/>
                  <a:gd name="connsiteY18" fmla="*/ 221485 h 470275"/>
                  <a:gd name="connsiteX19" fmla="*/ 6912 w 426603"/>
                  <a:gd name="connsiteY19" fmla="*/ 157954 h 470275"/>
                  <a:gd name="connsiteX20" fmla="*/ 87852 w 426603"/>
                  <a:gd name="connsiteY20" fmla="*/ 152871 h 470275"/>
                  <a:gd name="connsiteX21" fmla="*/ 105005 w 426603"/>
                  <a:gd name="connsiteY21" fmla="*/ 104587 h 470275"/>
                  <a:gd name="connsiteX22" fmla="*/ 135501 w 426603"/>
                  <a:gd name="connsiteY22" fmla="*/ 148678 h 470275"/>
                  <a:gd name="connsiteX23" fmla="*/ 164090 w 426603"/>
                  <a:gd name="connsiteY23" fmla="*/ 157319 h 470275"/>
                  <a:gd name="connsiteX24" fmla="*/ 185691 w 426603"/>
                  <a:gd name="connsiteY24" fmla="*/ 82986 h 470275"/>
                  <a:gd name="connsiteX25" fmla="*/ 235754 w 426603"/>
                  <a:gd name="connsiteY25" fmla="*/ 62148 h 470275"/>
                  <a:gd name="connsiteX26" fmla="*/ 228130 w 426603"/>
                  <a:gd name="connsiteY26" fmla="*/ 1539 h 470275"/>
                  <a:gd name="connsiteX27" fmla="*/ 131943 w 426603"/>
                  <a:gd name="connsiteY27" fmla="*/ 194548 h 470275"/>
                  <a:gd name="connsiteX28" fmla="*/ 127496 w 426603"/>
                  <a:gd name="connsiteY28" fmla="*/ 232413 h 470275"/>
                  <a:gd name="connsiteX29" fmla="*/ 173493 w 426603"/>
                  <a:gd name="connsiteY29" fmla="*/ 234827 h 470275"/>
                  <a:gd name="connsiteX30" fmla="*/ 202209 w 426603"/>
                  <a:gd name="connsiteY30" fmla="*/ 241180 h 470275"/>
                  <a:gd name="connsiteX31" fmla="*/ 227495 w 426603"/>
                  <a:gd name="connsiteY31" fmla="*/ 238639 h 470275"/>
                  <a:gd name="connsiteX32" fmla="*/ 230036 w 426603"/>
                  <a:gd name="connsiteY32" fmla="*/ 187687 h 470275"/>
                  <a:gd name="connsiteX33" fmla="*/ 176669 w 426603"/>
                  <a:gd name="connsiteY33" fmla="*/ 209414 h 470275"/>
                  <a:gd name="connsiteX34" fmla="*/ 153417 w 426603"/>
                  <a:gd name="connsiteY34" fmla="*/ 193023 h 470275"/>
                  <a:gd name="connsiteX35" fmla="*/ 131943 w 426603"/>
                  <a:gd name="connsiteY35" fmla="*/ 194548 h 470275"/>
                  <a:gd name="connsiteX36" fmla="*/ 159007 w 426603"/>
                  <a:gd name="connsiteY36" fmla="*/ 467735 h 470275"/>
                  <a:gd name="connsiteX37" fmla="*/ 217330 w 426603"/>
                  <a:gd name="connsiteY37" fmla="*/ 462779 h 470275"/>
                  <a:gd name="connsiteX38" fmla="*/ 179465 w 426603"/>
                  <a:gd name="connsiteY38" fmla="*/ 443338 h 470275"/>
                  <a:gd name="connsiteX39" fmla="*/ 173493 w 426603"/>
                  <a:gd name="connsiteY39" fmla="*/ 391751 h 470275"/>
                  <a:gd name="connsiteX40" fmla="*/ 159007 w 426603"/>
                  <a:gd name="connsiteY40" fmla="*/ 467735 h 47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26603" h="470275">
                    <a:moveTo>
                      <a:pt x="228130" y="1539"/>
                    </a:moveTo>
                    <a:cubicBezTo>
                      <a:pt x="247062" y="649"/>
                      <a:pt x="266122" y="-113"/>
                      <a:pt x="285181" y="14"/>
                    </a:cubicBezTo>
                    <a:cubicBezTo>
                      <a:pt x="297507" y="1539"/>
                      <a:pt x="304495" y="8146"/>
                      <a:pt x="306147" y="19709"/>
                    </a:cubicBezTo>
                    <a:cubicBezTo>
                      <a:pt x="308434" y="48933"/>
                      <a:pt x="308943" y="78285"/>
                      <a:pt x="309705" y="107510"/>
                    </a:cubicBezTo>
                    <a:cubicBezTo>
                      <a:pt x="317456" y="106874"/>
                      <a:pt x="332703" y="105604"/>
                      <a:pt x="340327" y="104841"/>
                    </a:cubicBezTo>
                    <a:cubicBezTo>
                      <a:pt x="360912" y="109034"/>
                      <a:pt x="382004" y="110559"/>
                      <a:pt x="402970" y="108145"/>
                    </a:cubicBezTo>
                    <a:cubicBezTo>
                      <a:pt x="408814" y="109416"/>
                      <a:pt x="420631" y="111957"/>
                      <a:pt x="426603" y="113228"/>
                    </a:cubicBezTo>
                    <a:cubicBezTo>
                      <a:pt x="424951" y="127077"/>
                      <a:pt x="423554" y="141054"/>
                      <a:pt x="422283" y="155031"/>
                    </a:cubicBezTo>
                    <a:cubicBezTo>
                      <a:pt x="376413" y="169008"/>
                      <a:pt x="329272" y="151092"/>
                      <a:pt x="282640" y="154523"/>
                    </a:cubicBezTo>
                    <a:cubicBezTo>
                      <a:pt x="282132" y="173074"/>
                      <a:pt x="281878" y="191753"/>
                      <a:pt x="281751" y="210304"/>
                    </a:cubicBezTo>
                    <a:cubicBezTo>
                      <a:pt x="294711" y="229618"/>
                      <a:pt x="305130" y="250964"/>
                      <a:pt x="305003" y="274852"/>
                    </a:cubicBezTo>
                    <a:cubicBezTo>
                      <a:pt x="274889" y="300900"/>
                      <a:pt x="272221" y="341815"/>
                      <a:pt x="259769" y="377138"/>
                    </a:cubicBezTo>
                    <a:cubicBezTo>
                      <a:pt x="249604" y="410429"/>
                      <a:pt x="230671" y="439908"/>
                      <a:pt x="213263" y="469895"/>
                    </a:cubicBezTo>
                    <a:cubicBezTo>
                      <a:pt x="195221" y="470022"/>
                      <a:pt x="177305" y="470149"/>
                      <a:pt x="159261" y="470276"/>
                    </a:cubicBezTo>
                    <a:cubicBezTo>
                      <a:pt x="155322" y="445244"/>
                      <a:pt x="151002" y="420340"/>
                      <a:pt x="146555" y="395435"/>
                    </a:cubicBezTo>
                    <a:cubicBezTo>
                      <a:pt x="157864" y="390861"/>
                      <a:pt x="169427" y="386414"/>
                      <a:pt x="180990" y="382094"/>
                    </a:cubicBezTo>
                    <a:cubicBezTo>
                      <a:pt x="192552" y="356935"/>
                      <a:pt x="201955" y="330887"/>
                      <a:pt x="208562" y="303950"/>
                    </a:cubicBezTo>
                    <a:cubicBezTo>
                      <a:pt x="175144" y="306491"/>
                      <a:pt x="141473" y="314623"/>
                      <a:pt x="108055" y="308778"/>
                    </a:cubicBezTo>
                    <a:cubicBezTo>
                      <a:pt x="76925" y="291498"/>
                      <a:pt x="76543" y="250837"/>
                      <a:pt x="63456" y="221485"/>
                    </a:cubicBezTo>
                    <a:cubicBezTo>
                      <a:pt x="30419" y="221867"/>
                      <a:pt x="-18119" y="196200"/>
                      <a:pt x="6912" y="157954"/>
                    </a:cubicBezTo>
                    <a:cubicBezTo>
                      <a:pt x="33596" y="154269"/>
                      <a:pt x="60787" y="153888"/>
                      <a:pt x="87852" y="152871"/>
                    </a:cubicBezTo>
                    <a:cubicBezTo>
                      <a:pt x="93570" y="136734"/>
                      <a:pt x="99288" y="120724"/>
                      <a:pt x="105005" y="104587"/>
                    </a:cubicBezTo>
                    <a:cubicBezTo>
                      <a:pt x="114916" y="119327"/>
                      <a:pt x="124827" y="134320"/>
                      <a:pt x="135501" y="148678"/>
                    </a:cubicBezTo>
                    <a:cubicBezTo>
                      <a:pt x="144904" y="151728"/>
                      <a:pt x="154433" y="154650"/>
                      <a:pt x="164090" y="157319"/>
                    </a:cubicBezTo>
                    <a:cubicBezTo>
                      <a:pt x="171333" y="132541"/>
                      <a:pt x="178703" y="107764"/>
                      <a:pt x="185691" y="82986"/>
                    </a:cubicBezTo>
                    <a:cubicBezTo>
                      <a:pt x="202336" y="75998"/>
                      <a:pt x="218981" y="69009"/>
                      <a:pt x="235754" y="62148"/>
                    </a:cubicBezTo>
                    <a:cubicBezTo>
                      <a:pt x="233086" y="41818"/>
                      <a:pt x="230544" y="21742"/>
                      <a:pt x="228130" y="1539"/>
                    </a:cubicBezTo>
                    <a:moveTo>
                      <a:pt x="131943" y="194548"/>
                    </a:moveTo>
                    <a:cubicBezTo>
                      <a:pt x="130418" y="207127"/>
                      <a:pt x="128893" y="219707"/>
                      <a:pt x="127496" y="232413"/>
                    </a:cubicBezTo>
                    <a:cubicBezTo>
                      <a:pt x="142743" y="232921"/>
                      <a:pt x="158118" y="233684"/>
                      <a:pt x="173493" y="234827"/>
                    </a:cubicBezTo>
                    <a:cubicBezTo>
                      <a:pt x="180608" y="236352"/>
                      <a:pt x="195093" y="239656"/>
                      <a:pt x="202209" y="241180"/>
                    </a:cubicBezTo>
                    <a:cubicBezTo>
                      <a:pt x="208562" y="240545"/>
                      <a:pt x="221142" y="239274"/>
                      <a:pt x="227495" y="238639"/>
                    </a:cubicBezTo>
                    <a:cubicBezTo>
                      <a:pt x="228384" y="221613"/>
                      <a:pt x="229146" y="204586"/>
                      <a:pt x="230036" y="187687"/>
                    </a:cubicBezTo>
                    <a:cubicBezTo>
                      <a:pt x="212247" y="194675"/>
                      <a:pt x="196237" y="208271"/>
                      <a:pt x="176669" y="209414"/>
                    </a:cubicBezTo>
                    <a:cubicBezTo>
                      <a:pt x="170824" y="205349"/>
                      <a:pt x="159135" y="197089"/>
                      <a:pt x="153417" y="193023"/>
                    </a:cubicBezTo>
                    <a:cubicBezTo>
                      <a:pt x="148080" y="193405"/>
                      <a:pt x="137280" y="194167"/>
                      <a:pt x="131943" y="194548"/>
                    </a:cubicBezTo>
                    <a:moveTo>
                      <a:pt x="159007" y="467735"/>
                    </a:moveTo>
                    <a:cubicBezTo>
                      <a:pt x="178321" y="466083"/>
                      <a:pt x="197762" y="464431"/>
                      <a:pt x="217330" y="462779"/>
                    </a:cubicBezTo>
                    <a:cubicBezTo>
                      <a:pt x="204623" y="456172"/>
                      <a:pt x="192044" y="449692"/>
                      <a:pt x="179465" y="443338"/>
                    </a:cubicBezTo>
                    <a:cubicBezTo>
                      <a:pt x="177940" y="430378"/>
                      <a:pt x="175018" y="404584"/>
                      <a:pt x="173493" y="391751"/>
                    </a:cubicBezTo>
                    <a:cubicBezTo>
                      <a:pt x="157483" y="413733"/>
                      <a:pt x="161041" y="442068"/>
                      <a:pt x="159007" y="467735"/>
                    </a:cubicBezTo>
                    <a:close/>
                  </a:path>
                </a:pathLst>
              </a:custGeom>
              <a:solidFill>
                <a:schemeClr val="bg1"/>
              </a:solidFill>
              <a:ln w="12706" cap="flat">
                <a:noFill/>
                <a:prstDash val="solid"/>
                <a:miter/>
              </a:ln>
            </p:spPr>
            <p:txBody>
              <a:bodyPr rtlCol="0" anchor="ctr"/>
              <a:lstStyle/>
              <a:p>
                <a:endParaRPr lang="zh-CN" altLang="en-US"/>
              </a:p>
            </p:txBody>
          </p:sp>
          <p:sp>
            <p:nvSpPr>
              <p:cNvPr id="266" name="任意多边形: 形状 265">
                <a:extLst>
                  <a:ext uri="{FF2B5EF4-FFF2-40B4-BE49-F238E27FC236}">
                    <a16:creationId xmlns:a16="http://schemas.microsoft.com/office/drawing/2014/main" id="{A5A5A0DF-9DDC-438B-B22C-10E4826CE52C}"/>
                  </a:ext>
                </a:extLst>
              </p:cNvPr>
              <p:cNvSpPr/>
              <p:nvPr/>
            </p:nvSpPr>
            <p:spPr>
              <a:xfrm>
                <a:off x="8342389" y="-1058138"/>
                <a:ext cx="122313" cy="264173"/>
              </a:xfrm>
              <a:custGeom>
                <a:avLst/>
                <a:gdLst>
                  <a:gd name="connsiteX0" fmla="*/ 54357 w 165029"/>
                  <a:gd name="connsiteY0" fmla="*/ 0 h 399741"/>
                  <a:gd name="connsiteX1" fmla="*/ 133136 w 165029"/>
                  <a:gd name="connsiteY1" fmla="*/ 7624 h 399741"/>
                  <a:gd name="connsiteX2" fmla="*/ 138473 w 165029"/>
                  <a:gd name="connsiteY2" fmla="*/ 75857 h 399741"/>
                  <a:gd name="connsiteX3" fmla="*/ 110392 w 165029"/>
                  <a:gd name="connsiteY3" fmla="*/ 103176 h 399741"/>
                  <a:gd name="connsiteX4" fmla="*/ 64903 w 165029"/>
                  <a:gd name="connsiteY4" fmla="*/ 282335 h 399741"/>
                  <a:gd name="connsiteX5" fmla="*/ 142285 w 165029"/>
                  <a:gd name="connsiteY5" fmla="*/ 129732 h 399741"/>
                  <a:gd name="connsiteX6" fmla="*/ 165029 w 165029"/>
                  <a:gd name="connsiteY6" fmla="*/ 124776 h 399741"/>
                  <a:gd name="connsiteX7" fmla="*/ 104801 w 165029"/>
                  <a:gd name="connsiteY7" fmla="*/ 362004 h 399741"/>
                  <a:gd name="connsiteX8" fmla="*/ 21702 w 165029"/>
                  <a:gd name="connsiteY8" fmla="*/ 399742 h 399741"/>
                  <a:gd name="connsiteX9" fmla="*/ 18398 w 165029"/>
                  <a:gd name="connsiteY9" fmla="*/ 265436 h 399741"/>
                  <a:gd name="connsiteX10" fmla="*/ 54357 w 165029"/>
                  <a:gd name="connsiteY10" fmla="*/ 0 h 39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29" h="399741">
                    <a:moveTo>
                      <a:pt x="54357" y="0"/>
                    </a:moveTo>
                    <a:cubicBezTo>
                      <a:pt x="80532" y="1016"/>
                      <a:pt x="107978" y="-1906"/>
                      <a:pt x="133136" y="7624"/>
                    </a:cubicBezTo>
                    <a:cubicBezTo>
                      <a:pt x="139870" y="29733"/>
                      <a:pt x="137711" y="53112"/>
                      <a:pt x="138473" y="75857"/>
                    </a:cubicBezTo>
                    <a:cubicBezTo>
                      <a:pt x="128816" y="84751"/>
                      <a:pt x="119413" y="93773"/>
                      <a:pt x="110392" y="103176"/>
                    </a:cubicBezTo>
                    <a:cubicBezTo>
                      <a:pt x="64141" y="150316"/>
                      <a:pt x="61727" y="220328"/>
                      <a:pt x="64903" y="282335"/>
                    </a:cubicBezTo>
                    <a:cubicBezTo>
                      <a:pt x="112044" y="244216"/>
                      <a:pt x="121192" y="182844"/>
                      <a:pt x="142285" y="129732"/>
                    </a:cubicBezTo>
                    <a:cubicBezTo>
                      <a:pt x="147876" y="128461"/>
                      <a:pt x="159311" y="126047"/>
                      <a:pt x="165029" y="124776"/>
                    </a:cubicBezTo>
                    <a:cubicBezTo>
                      <a:pt x="152196" y="204953"/>
                      <a:pt x="145207" y="289959"/>
                      <a:pt x="104801" y="362004"/>
                    </a:cubicBezTo>
                    <a:cubicBezTo>
                      <a:pt x="89172" y="394278"/>
                      <a:pt x="53467" y="399106"/>
                      <a:pt x="21702" y="399742"/>
                    </a:cubicBezTo>
                    <a:cubicBezTo>
                      <a:pt x="-11716" y="360352"/>
                      <a:pt x="-1424" y="308383"/>
                      <a:pt x="18398" y="265436"/>
                    </a:cubicBezTo>
                    <a:cubicBezTo>
                      <a:pt x="37966" y="178397"/>
                      <a:pt x="59947" y="89961"/>
                      <a:pt x="54357" y="0"/>
                    </a:cubicBezTo>
                    <a:close/>
                  </a:path>
                </a:pathLst>
              </a:custGeom>
              <a:solidFill>
                <a:schemeClr val="bg1"/>
              </a:solidFill>
              <a:ln w="12706" cap="flat">
                <a:noFill/>
                <a:prstDash val="solid"/>
                <a:miter/>
              </a:ln>
            </p:spPr>
            <p:txBody>
              <a:bodyPr rtlCol="0" anchor="ctr"/>
              <a:lstStyle/>
              <a:p>
                <a:endParaRPr lang="zh-CN" altLang="en-US"/>
              </a:p>
            </p:txBody>
          </p:sp>
          <p:sp>
            <p:nvSpPr>
              <p:cNvPr id="268" name="任意多边形: 形状 267">
                <a:extLst>
                  <a:ext uri="{FF2B5EF4-FFF2-40B4-BE49-F238E27FC236}">
                    <a16:creationId xmlns:a16="http://schemas.microsoft.com/office/drawing/2014/main" id="{7EF6AED3-1C3A-456F-94B3-C9296A530F51}"/>
                  </a:ext>
                </a:extLst>
              </p:cNvPr>
              <p:cNvSpPr/>
              <p:nvPr userDrawn="1"/>
            </p:nvSpPr>
            <p:spPr>
              <a:xfrm>
                <a:off x="8761164" y="-1016908"/>
                <a:ext cx="46428" cy="14530"/>
              </a:xfrm>
              <a:custGeom>
                <a:avLst/>
                <a:gdLst>
                  <a:gd name="connsiteX0" fmla="*/ 0 w 62642"/>
                  <a:gd name="connsiteY0" fmla="*/ 17535 h 21987"/>
                  <a:gd name="connsiteX1" fmla="*/ 40025 w 62642"/>
                  <a:gd name="connsiteY1" fmla="*/ 0 h 21987"/>
                  <a:gd name="connsiteX2" fmla="*/ 62643 w 62642"/>
                  <a:gd name="connsiteY2" fmla="*/ 20838 h 21987"/>
                  <a:gd name="connsiteX3" fmla="*/ 0 w 62642"/>
                  <a:gd name="connsiteY3" fmla="*/ 17535 h 21987"/>
                </a:gdLst>
                <a:ahLst/>
                <a:cxnLst>
                  <a:cxn ang="0">
                    <a:pos x="connsiteX0" y="connsiteY0"/>
                  </a:cxn>
                  <a:cxn ang="0">
                    <a:pos x="connsiteX1" y="connsiteY1"/>
                  </a:cxn>
                  <a:cxn ang="0">
                    <a:pos x="connsiteX2" y="connsiteY2"/>
                  </a:cxn>
                  <a:cxn ang="0">
                    <a:pos x="connsiteX3" y="connsiteY3"/>
                  </a:cxn>
                </a:cxnLst>
                <a:rect l="l" t="t" r="r" b="b"/>
                <a:pathLst>
                  <a:path w="62642" h="21987">
                    <a:moveTo>
                      <a:pt x="0" y="17535"/>
                    </a:moveTo>
                    <a:cubicBezTo>
                      <a:pt x="12198" y="9022"/>
                      <a:pt x="25540" y="3177"/>
                      <a:pt x="40025" y="0"/>
                    </a:cubicBezTo>
                    <a:cubicBezTo>
                      <a:pt x="45616" y="5210"/>
                      <a:pt x="56925" y="15629"/>
                      <a:pt x="62643" y="20838"/>
                    </a:cubicBezTo>
                    <a:cubicBezTo>
                      <a:pt x="41677" y="23253"/>
                      <a:pt x="20585" y="21728"/>
                      <a:pt x="0" y="17535"/>
                    </a:cubicBezTo>
                    <a:close/>
                  </a:path>
                </a:pathLst>
              </a:custGeom>
              <a:solidFill>
                <a:schemeClr val="bg1"/>
              </a:solidFill>
              <a:ln w="12706" cap="flat">
                <a:noFill/>
                <a:prstDash val="solid"/>
                <a:miter/>
              </a:ln>
            </p:spPr>
            <p:txBody>
              <a:bodyPr rtlCol="0" anchor="ctr"/>
              <a:lstStyle/>
              <a:p>
                <a:endParaRPr lang="zh-CN" altLang="en-US"/>
              </a:p>
            </p:txBody>
          </p:sp>
          <p:sp>
            <p:nvSpPr>
              <p:cNvPr id="272" name="任意多边形: 形状 271">
                <a:extLst>
                  <a:ext uri="{FF2B5EF4-FFF2-40B4-BE49-F238E27FC236}">
                    <a16:creationId xmlns:a16="http://schemas.microsoft.com/office/drawing/2014/main" id="{C51DA3C5-5D74-4B56-AEC4-AD0FD9ABC950}"/>
                  </a:ext>
                </a:extLst>
              </p:cNvPr>
              <p:cNvSpPr/>
              <p:nvPr/>
            </p:nvSpPr>
            <p:spPr>
              <a:xfrm>
                <a:off x="8626778" y="-815714"/>
                <a:ext cx="43226" cy="50214"/>
              </a:xfrm>
              <a:custGeom>
                <a:avLst/>
                <a:gdLst>
                  <a:gd name="connsiteX0" fmla="*/ 0 w 58322"/>
                  <a:gd name="connsiteY0" fmla="*/ 75984 h 75983"/>
                  <a:gd name="connsiteX1" fmla="*/ 14485 w 58322"/>
                  <a:gd name="connsiteY1" fmla="*/ 0 h 75983"/>
                  <a:gd name="connsiteX2" fmla="*/ 20457 w 58322"/>
                  <a:gd name="connsiteY2" fmla="*/ 51588 h 75983"/>
                  <a:gd name="connsiteX3" fmla="*/ 58322 w 58322"/>
                  <a:gd name="connsiteY3" fmla="*/ 71028 h 75983"/>
                  <a:gd name="connsiteX4" fmla="*/ 0 w 58322"/>
                  <a:gd name="connsiteY4" fmla="*/ 75984 h 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2" h="75983">
                    <a:moveTo>
                      <a:pt x="0" y="75984"/>
                    </a:moveTo>
                    <a:cubicBezTo>
                      <a:pt x="2033" y="50317"/>
                      <a:pt x="-1525" y="21982"/>
                      <a:pt x="14485" y="0"/>
                    </a:cubicBezTo>
                    <a:cubicBezTo>
                      <a:pt x="16010" y="12833"/>
                      <a:pt x="18932" y="38627"/>
                      <a:pt x="20457" y="51588"/>
                    </a:cubicBezTo>
                    <a:cubicBezTo>
                      <a:pt x="33037" y="57941"/>
                      <a:pt x="45616" y="64421"/>
                      <a:pt x="58322" y="71028"/>
                    </a:cubicBezTo>
                    <a:cubicBezTo>
                      <a:pt x="38755" y="72680"/>
                      <a:pt x="19314" y="74332"/>
                      <a:pt x="0" y="75984"/>
                    </a:cubicBezTo>
                    <a:close/>
                  </a:path>
                </a:pathLst>
              </a:custGeom>
              <a:solidFill>
                <a:schemeClr val="bg1"/>
              </a:solidFill>
              <a:ln w="12706" cap="flat">
                <a:noFill/>
                <a:prstDash val="solid"/>
                <a:miter/>
              </a:ln>
            </p:spPr>
            <p:txBody>
              <a:bodyPr rtlCol="0" anchor="ctr"/>
              <a:lstStyle/>
              <a:p>
                <a:endParaRPr lang="zh-CN" altLang="en-US"/>
              </a:p>
            </p:txBody>
          </p:sp>
        </p:grpSp>
      </p:grpSp>
      <p:sp>
        <p:nvSpPr>
          <p:cNvPr id="306" name="文本框 305">
            <a:extLst>
              <a:ext uri="{FF2B5EF4-FFF2-40B4-BE49-F238E27FC236}">
                <a16:creationId xmlns:a16="http://schemas.microsoft.com/office/drawing/2014/main" id="{E254F122-8F3D-4B52-9720-B9B3F463C5FB}"/>
              </a:ext>
            </a:extLst>
          </p:cNvPr>
          <p:cNvSpPr txBox="1"/>
          <p:nvPr userDrawn="1"/>
        </p:nvSpPr>
        <p:spPr>
          <a:xfrm>
            <a:off x="4910419" y="2637844"/>
            <a:ext cx="2371162" cy="369332"/>
          </a:xfrm>
          <a:prstGeom prst="rect">
            <a:avLst/>
          </a:prstGeom>
          <a:noFill/>
        </p:spPr>
        <p:txBody>
          <a:bodyPr wrap="none" rtlCol="0">
            <a:spAutoFit/>
          </a:bodyPr>
          <a:lstStyle/>
          <a:p>
            <a:r>
              <a:rPr lang="en-US" altLang="zh-CN" dirty="0">
                <a:solidFill>
                  <a:schemeClr val="bg1"/>
                </a:solidFill>
              </a:rPr>
              <a:t>HOHAI UNIVERSITY</a:t>
            </a:r>
            <a:endParaRPr lang="zh-CN" altLang="en-US" dirty="0">
              <a:solidFill>
                <a:schemeClr val="bg1"/>
              </a:solidFill>
            </a:endParaRPr>
          </a:p>
        </p:txBody>
      </p:sp>
      <p:sp>
        <p:nvSpPr>
          <p:cNvPr id="92" name="文本框 91">
            <a:extLst>
              <a:ext uri="{FF2B5EF4-FFF2-40B4-BE49-F238E27FC236}">
                <a16:creationId xmlns:a16="http://schemas.microsoft.com/office/drawing/2014/main" id="{2671985F-ECEC-4FF8-BED0-231B02BD9718}"/>
              </a:ext>
            </a:extLst>
          </p:cNvPr>
          <p:cNvSpPr txBox="1"/>
          <p:nvPr userDrawn="1"/>
        </p:nvSpPr>
        <p:spPr>
          <a:xfrm>
            <a:off x="4900801" y="4166910"/>
            <a:ext cx="2390398"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4000" b="1" spc="300" dirty="0">
                <a:solidFill>
                  <a:srgbClr val="44546A">
                    <a:lumMod val="50000"/>
                  </a:srgbClr>
                </a:solidFill>
                <a:cs typeface="+mn-ea"/>
                <a:sym typeface="+mn-lt"/>
              </a:rPr>
              <a:t>感谢聆听</a:t>
            </a:r>
            <a:endParaRPr kumimoji="0" lang="zh-CN" altLang="en-US" sz="4000" b="1" i="0" u="none" strike="noStrike" kern="1200" cap="none" spc="300" normalizeH="0" baseline="0" noProof="0" dirty="0">
              <a:ln>
                <a:noFill/>
              </a:ln>
              <a:solidFill>
                <a:srgbClr val="44546A">
                  <a:lumMod val="50000"/>
                </a:srgbClr>
              </a:solidFill>
              <a:effectLst/>
              <a:uLnTx/>
              <a:uFillTx/>
              <a:cs typeface="+mn-ea"/>
              <a:sym typeface="+mn-lt"/>
            </a:endParaRPr>
          </a:p>
        </p:txBody>
      </p:sp>
      <p:sp>
        <p:nvSpPr>
          <p:cNvPr id="93" name="文本框 92">
            <a:extLst>
              <a:ext uri="{FF2B5EF4-FFF2-40B4-BE49-F238E27FC236}">
                <a16:creationId xmlns:a16="http://schemas.microsoft.com/office/drawing/2014/main" id="{7F71D098-9E4A-4B50-8CA7-70BF00C799C2}"/>
              </a:ext>
            </a:extLst>
          </p:cNvPr>
          <p:cNvSpPr txBox="1"/>
          <p:nvPr userDrawn="1"/>
        </p:nvSpPr>
        <p:spPr>
          <a:xfrm>
            <a:off x="4596772" y="4831121"/>
            <a:ext cx="301877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lumMod val="65000"/>
                  </a:prstClr>
                </a:solidFill>
                <a:effectLst/>
                <a:uLnTx/>
                <a:uFillTx/>
                <a:cs typeface="+mn-ea"/>
                <a:sym typeface="+mn-lt"/>
              </a:rPr>
              <a:t>THANKS FOR LISTENING!</a:t>
            </a:r>
            <a:endParaRPr kumimoji="0" lang="zh-CN" altLang="en-US" sz="18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94" name="矩形: 圆角 93">
            <a:extLst>
              <a:ext uri="{FF2B5EF4-FFF2-40B4-BE49-F238E27FC236}">
                <a16:creationId xmlns:a16="http://schemas.microsoft.com/office/drawing/2014/main" id="{7D92CF7B-8A42-4CE6-A825-B7956C7F3D96}"/>
              </a:ext>
            </a:extLst>
          </p:cNvPr>
          <p:cNvSpPr/>
          <p:nvPr userDrawn="1"/>
        </p:nvSpPr>
        <p:spPr>
          <a:xfrm>
            <a:off x="5222038" y="5782089"/>
            <a:ext cx="1747924" cy="353119"/>
          </a:xfrm>
          <a:prstGeom prst="roundRect">
            <a:avLst>
              <a:gd name="adj" fmla="val 50000"/>
            </a:avLst>
          </a:prstGeom>
          <a:gradFill>
            <a:gsLst>
              <a:gs pos="0">
                <a:schemeClr val="accent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95" name="椭圆 94">
            <a:extLst>
              <a:ext uri="{FF2B5EF4-FFF2-40B4-BE49-F238E27FC236}">
                <a16:creationId xmlns:a16="http://schemas.microsoft.com/office/drawing/2014/main" id="{B97FE3F7-E4D4-43EF-B87F-1D25D0702696}"/>
              </a:ext>
            </a:extLst>
          </p:cNvPr>
          <p:cNvSpPr/>
          <p:nvPr userDrawn="1"/>
        </p:nvSpPr>
        <p:spPr>
          <a:xfrm>
            <a:off x="4825750" y="584150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6" name="椭圆 95">
            <a:extLst>
              <a:ext uri="{FF2B5EF4-FFF2-40B4-BE49-F238E27FC236}">
                <a16:creationId xmlns:a16="http://schemas.microsoft.com/office/drawing/2014/main" id="{0E05A75E-C403-428B-A43C-AD3353159C59}"/>
              </a:ext>
            </a:extLst>
          </p:cNvPr>
          <p:cNvSpPr/>
          <p:nvPr userDrawn="1"/>
        </p:nvSpPr>
        <p:spPr>
          <a:xfrm>
            <a:off x="7146086" y="584150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 name="文本占位符 3">
            <a:extLst>
              <a:ext uri="{FF2B5EF4-FFF2-40B4-BE49-F238E27FC236}">
                <a16:creationId xmlns:a16="http://schemas.microsoft.com/office/drawing/2014/main" id="{DA20EA66-5BE8-42FF-BB13-E726A01AA281}"/>
              </a:ext>
            </a:extLst>
          </p:cNvPr>
          <p:cNvSpPr>
            <a:spLocks noGrp="1"/>
          </p:cNvSpPr>
          <p:nvPr>
            <p:ph type="body" sz="quarter" idx="10" hasCustomPrompt="1"/>
          </p:nvPr>
        </p:nvSpPr>
        <p:spPr>
          <a:xfrm>
            <a:off x="5222038" y="5782089"/>
            <a:ext cx="1747924" cy="369888"/>
          </a:xfrm>
          <a:prstGeom prst="rect">
            <a:avLst/>
          </a:prstGeom>
        </p:spPr>
        <p:txBody>
          <a:bodyPr anchor="ctr"/>
          <a:lstStyle>
            <a:lvl1pPr marL="0" indent="0" algn="ctr">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zh-CN" altLang="en-US" dirty="0"/>
              <a:t>单击编辑文本</a:t>
            </a:r>
          </a:p>
        </p:txBody>
      </p:sp>
    </p:spTree>
    <p:extLst>
      <p:ext uri="{BB962C8B-B14F-4D97-AF65-F5344CB8AC3E}">
        <p14:creationId xmlns:p14="http://schemas.microsoft.com/office/powerpoint/2010/main" val="1634578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69" name="矩形 168">
            <a:extLst>
              <a:ext uri="{FF2B5EF4-FFF2-40B4-BE49-F238E27FC236}">
                <a16:creationId xmlns:a16="http://schemas.microsoft.com/office/drawing/2014/main" id="{7A81A907-51F8-425D-A47A-30FF4575DDA9}"/>
              </a:ext>
            </a:extLst>
          </p:cNvPr>
          <p:cNvSpPr/>
          <p:nvPr userDrawn="1"/>
        </p:nvSpPr>
        <p:spPr>
          <a:xfrm>
            <a:off x="0" y="0"/>
            <a:ext cx="12192000" cy="6505350"/>
          </a:xfrm>
          <a:prstGeom prst="rect">
            <a:avLst/>
          </a:prstGeom>
          <a:solidFill>
            <a:srgbClr val="FFFFFF">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mn-cs"/>
            </a:endParaRPr>
          </a:p>
        </p:txBody>
      </p:sp>
      <p:grpSp>
        <p:nvGrpSpPr>
          <p:cNvPr id="170" name="图形 3">
            <a:extLst>
              <a:ext uri="{FF2B5EF4-FFF2-40B4-BE49-F238E27FC236}">
                <a16:creationId xmlns:a16="http://schemas.microsoft.com/office/drawing/2014/main" id="{0B3B234F-4BDF-4A53-B763-DDCD6FC3D86F}"/>
              </a:ext>
            </a:extLst>
          </p:cNvPr>
          <p:cNvGrpSpPr/>
          <p:nvPr userDrawn="1"/>
        </p:nvGrpSpPr>
        <p:grpSpPr>
          <a:xfrm>
            <a:off x="7906905" y="1088080"/>
            <a:ext cx="5343147" cy="5715802"/>
            <a:chOff x="3342957" y="689084"/>
            <a:chExt cx="5379904" cy="5755119"/>
          </a:xfrm>
          <a:solidFill>
            <a:schemeClr val="bg1">
              <a:lumMod val="95000"/>
            </a:schemeClr>
          </a:solidFill>
        </p:grpSpPr>
        <p:sp>
          <p:nvSpPr>
            <p:cNvPr id="171" name="任意多边形: 形状 170">
              <a:extLst>
                <a:ext uri="{FF2B5EF4-FFF2-40B4-BE49-F238E27FC236}">
                  <a16:creationId xmlns:a16="http://schemas.microsoft.com/office/drawing/2014/main" id="{2716D254-0393-4379-A898-F14AD1DFFDEC}"/>
                </a:ext>
              </a:extLst>
            </p:cNvPr>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172" name="任意多边形: 形状 171">
              <a:extLst>
                <a:ext uri="{FF2B5EF4-FFF2-40B4-BE49-F238E27FC236}">
                  <a16:creationId xmlns:a16="http://schemas.microsoft.com/office/drawing/2014/main" id="{E586A9A9-9BB8-493D-9A03-C9EE75C685DE}"/>
                </a:ext>
              </a:extLst>
            </p:cNvPr>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173" name="任意多边形: 形状 172">
              <a:extLst>
                <a:ext uri="{FF2B5EF4-FFF2-40B4-BE49-F238E27FC236}">
                  <a16:creationId xmlns:a16="http://schemas.microsoft.com/office/drawing/2014/main" id="{50294097-5FF5-4153-A55F-8E06FB94E729}"/>
                </a:ext>
              </a:extLst>
            </p:cNvPr>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174" name="任意多边形: 形状 173">
              <a:extLst>
                <a:ext uri="{FF2B5EF4-FFF2-40B4-BE49-F238E27FC236}">
                  <a16:creationId xmlns:a16="http://schemas.microsoft.com/office/drawing/2014/main" id="{5A8F6382-E1D9-40D8-986B-767DB306E2E6}"/>
                </a:ext>
              </a:extLst>
            </p:cNvPr>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175" name="任意多边形: 形状 174">
              <a:extLst>
                <a:ext uri="{FF2B5EF4-FFF2-40B4-BE49-F238E27FC236}">
                  <a16:creationId xmlns:a16="http://schemas.microsoft.com/office/drawing/2014/main" id="{36A7DAD4-3AC7-43DE-8B8B-DB324E31D02E}"/>
                </a:ext>
              </a:extLst>
            </p:cNvPr>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176" name="任意多边形: 形状 175">
              <a:extLst>
                <a:ext uri="{FF2B5EF4-FFF2-40B4-BE49-F238E27FC236}">
                  <a16:creationId xmlns:a16="http://schemas.microsoft.com/office/drawing/2014/main" id="{DCE81CC6-24FD-47CC-9756-3D4CA798752A}"/>
                </a:ext>
              </a:extLst>
            </p:cNvPr>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177" name="任意多边形: 形状 176">
              <a:extLst>
                <a:ext uri="{FF2B5EF4-FFF2-40B4-BE49-F238E27FC236}">
                  <a16:creationId xmlns:a16="http://schemas.microsoft.com/office/drawing/2014/main" id="{7C435A66-F091-4124-9763-56EBD768F5C7}"/>
                </a:ext>
              </a:extLst>
            </p:cNvPr>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178" name="任意多边形: 形状 177">
              <a:extLst>
                <a:ext uri="{FF2B5EF4-FFF2-40B4-BE49-F238E27FC236}">
                  <a16:creationId xmlns:a16="http://schemas.microsoft.com/office/drawing/2014/main" id="{9F660CC2-644A-4CAF-959C-40CFE34C8FE1}"/>
                </a:ext>
              </a:extLst>
            </p:cNvPr>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179" name="任意多边形: 形状 178">
              <a:extLst>
                <a:ext uri="{FF2B5EF4-FFF2-40B4-BE49-F238E27FC236}">
                  <a16:creationId xmlns:a16="http://schemas.microsoft.com/office/drawing/2014/main" id="{A6673BA2-D641-48DC-95C6-B26729FFB2C2}"/>
                </a:ext>
              </a:extLst>
            </p:cNvPr>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180" name="任意多边形: 形状 179">
              <a:extLst>
                <a:ext uri="{FF2B5EF4-FFF2-40B4-BE49-F238E27FC236}">
                  <a16:creationId xmlns:a16="http://schemas.microsoft.com/office/drawing/2014/main" id="{4EE4DCA0-18F9-4DCE-A013-3FCB34C82D63}"/>
                </a:ext>
              </a:extLst>
            </p:cNvPr>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181" name="任意多边形: 形状 180">
              <a:extLst>
                <a:ext uri="{FF2B5EF4-FFF2-40B4-BE49-F238E27FC236}">
                  <a16:creationId xmlns:a16="http://schemas.microsoft.com/office/drawing/2014/main" id="{C1836B88-B9A1-4707-81F3-D297B5B758D3}"/>
                </a:ext>
              </a:extLst>
            </p:cNvPr>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182" name="任意多边形: 形状 181">
              <a:extLst>
                <a:ext uri="{FF2B5EF4-FFF2-40B4-BE49-F238E27FC236}">
                  <a16:creationId xmlns:a16="http://schemas.microsoft.com/office/drawing/2014/main" id="{B1E1B756-AF22-4E96-BCF1-A9525E35E960}"/>
                </a:ext>
              </a:extLst>
            </p:cNvPr>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183" name="任意多边形: 形状 182">
              <a:extLst>
                <a:ext uri="{FF2B5EF4-FFF2-40B4-BE49-F238E27FC236}">
                  <a16:creationId xmlns:a16="http://schemas.microsoft.com/office/drawing/2014/main" id="{FCDFB5C2-21C6-469E-A9F6-11DCF13A9216}"/>
                </a:ext>
              </a:extLst>
            </p:cNvPr>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184" name="任意多边形: 形状 183">
              <a:extLst>
                <a:ext uri="{FF2B5EF4-FFF2-40B4-BE49-F238E27FC236}">
                  <a16:creationId xmlns:a16="http://schemas.microsoft.com/office/drawing/2014/main" id="{D454343D-0EE3-4EB0-BC2C-49838E503877}"/>
                </a:ext>
              </a:extLst>
            </p:cNvPr>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185" name="任意多边形: 形状 184">
              <a:extLst>
                <a:ext uri="{FF2B5EF4-FFF2-40B4-BE49-F238E27FC236}">
                  <a16:creationId xmlns:a16="http://schemas.microsoft.com/office/drawing/2014/main" id="{7A1C7695-BAA7-408E-9BB0-795E4608D870}"/>
                </a:ext>
              </a:extLst>
            </p:cNvPr>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186" name="任意多边形: 形状 185">
              <a:extLst>
                <a:ext uri="{FF2B5EF4-FFF2-40B4-BE49-F238E27FC236}">
                  <a16:creationId xmlns:a16="http://schemas.microsoft.com/office/drawing/2014/main" id="{B3D73E6C-A904-4CC0-ADC8-8D563B9923AC}"/>
                </a:ext>
              </a:extLst>
            </p:cNvPr>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187" name="任意多边形: 形状 186">
              <a:extLst>
                <a:ext uri="{FF2B5EF4-FFF2-40B4-BE49-F238E27FC236}">
                  <a16:creationId xmlns:a16="http://schemas.microsoft.com/office/drawing/2014/main" id="{A9B2D603-7C7B-40DB-9D4C-2F3FCD7E5323}"/>
                </a:ext>
              </a:extLst>
            </p:cNvPr>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188" name="任意多边形: 形状 187">
              <a:extLst>
                <a:ext uri="{FF2B5EF4-FFF2-40B4-BE49-F238E27FC236}">
                  <a16:creationId xmlns:a16="http://schemas.microsoft.com/office/drawing/2014/main" id="{F04444A2-11D0-4630-88CA-592C97C897E5}"/>
                </a:ext>
              </a:extLst>
            </p:cNvPr>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189" name="任意多边形: 形状 188">
              <a:extLst>
                <a:ext uri="{FF2B5EF4-FFF2-40B4-BE49-F238E27FC236}">
                  <a16:creationId xmlns:a16="http://schemas.microsoft.com/office/drawing/2014/main" id="{FA44C6DF-48B1-49E9-87D3-7A42D2612CE3}"/>
                </a:ext>
              </a:extLst>
            </p:cNvPr>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190" name="任意多边形: 形状 189">
              <a:extLst>
                <a:ext uri="{FF2B5EF4-FFF2-40B4-BE49-F238E27FC236}">
                  <a16:creationId xmlns:a16="http://schemas.microsoft.com/office/drawing/2014/main" id="{072A55ED-5C55-4E84-905B-FEFA5E0FA830}"/>
                </a:ext>
              </a:extLst>
            </p:cNvPr>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191" name="任意多边形: 形状 190">
              <a:extLst>
                <a:ext uri="{FF2B5EF4-FFF2-40B4-BE49-F238E27FC236}">
                  <a16:creationId xmlns:a16="http://schemas.microsoft.com/office/drawing/2014/main" id="{9EFDA566-A3F4-419E-9D5B-338C3AEA3301}"/>
                </a:ext>
              </a:extLst>
            </p:cNvPr>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192" name="任意多边形: 形状 191">
              <a:extLst>
                <a:ext uri="{FF2B5EF4-FFF2-40B4-BE49-F238E27FC236}">
                  <a16:creationId xmlns:a16="http://schemas.microsoft.com/office/drawing/2014/main" id="{C55E5CAD-F7B2-422B-B1BC-67955BE53577}"/>
                </a:ext>
              </a:extLst>
            </p:cNvPr>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193" name="任意多边形: 形状 192">
              <a:extLst>
                <a:ext uri="{FF2B5EF4-FFF2-40B4-BE49-F238E27FC236}">
                  <a16:creationId xmlns:a16="http://schemas.microsoft.com/office/drawing/2014/main" id="{FDDBD93C-3645-439E-ACF9-A177C55F4CFA}"/>
                </a:ext>
              </a:extLst>
            </p:cNvPr>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194" name="任意多边形: 形状 193">
              <a:extLst>
                <a:ext uri="{FF2B5EF4-FFF2-40B4-BE49-F238E27FC236}">
                  <a16:creationId xmlns:a16="http://schemas.microsoft.com/office/drawing/2014/main" id="{80D76897-364A-4884-A8D5-7108A118D6A9}"/>
                </a:ext>
              </a:extLst>
            </p:cNvPr>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195" name="任意多边形: 形状 194">
              <a:extLst>
                <a:ext uri="{FF2B5EF4-FFF2-40B4-BE49-F238E27FC236}">
                  <a16:creationId xmlns:a16="http://schemas.microsoft.com/office/drawing/2014/main" id="{D3C5252B-6F47-4705-93B1-D4E5124F859F}"/>
                </a:ext>
              </a:extLst>
            </p:cNvPr>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196" name="任意多边形: 形状 195">
              <a:extLst>
                <a:ext uri="{FF2B5EF4-FFF2-40B4-BE49-F238E27FC236}">
                  <a16:creationId xmlns:a16="http://schemas.microsoft.com/office/drawing/2014/main" id="{18E19ECF-B9D8-4BBF-88D2-90CC1C3C37A1}"/>
                </a:ext>
              </a:extLst>
            </p:cNvPr>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197" name="任意多边形: 形状 196">
              <a:extLst>
                <a:ext uri="{FF2B5EF4-FFF2-40B4-BE49-F238E27FC236}">
                  <a16:creationId xmlns:a16="http://schemas.microsoft.com/office/drawing/2014/main" id="{4DC18A60-5DE8-48C5-98D9-4BCDB64454E6}"/>
                </a:ext>
              </a:extLst>
            </p:cNvPr>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198" name="任意多边形: 形状 197">
              <a:extLst>
                <a:ext uri="{FF2B5EF4-FFF2-40B4-BE49-F238E27FC236}">
                  <a16:creationId xmlns:a16="http://schemas.microsoft.com/office/drawing/2014/main" id="{4410F3EE-FB9A-43AA-9755-D652F1E76ABD}"/>
                </a:ext>
              </a:extLst>
            </p:cNvPr>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199" name="任意多边形: 形状 198">
              <a:extLst>
                <a:ext uri="{FF2B5EF4-FFF2-40B4-BE49-F238E27FC236}">
                  <a16:creationId xmlns:a16="http://schemas.microsoft.com/office/drawing/2014/main" id="{780143F0-6DC0-4451-9077-450490C671F5}"/>
                </a:ext>
              </a:extLst>
            </p:cNvPr>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200" name="任意多边形: 形状 199">
              <a:extLst>
                <a:ext uri="{FF2B5EF4-FFF2-40B4-BE49-F238E27FC236}">
                  <a16:creationId xmlns:a16="http://schemas.microsoft.com/office/drawing/2014/main" id="{31A3DE7A-9147-4F6D-AC61-5063E409084F}"/>
                </a:ext>
              </a:extLst>
            </p:cNvPr>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201" name="任意多边形: 形状 200">
              <a:extLst>
                <a:ext uri="{FF2B5EF4-FFF2-40B4-BE49-F238E27FC236}">
                  <a16:creationId xmlns:a16="http://schemas.microsoft.com/office/drawing/2014/main" id="{008A639B-32D6-4BD8-98FF-F9947CF7AD15}"/>
                </a:ext>
              </a:extLst>
            </p:cNvPr>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202" name="任意多边形: 形状 201">
              <a:extLst>
                <a:ext uri="{FF2B5EF4-FFF2-40B4-BE49-F238E27FC236}">
                  <a16:creationId xmlns:a16="http://schemas.microsoft.com/office/drawing/2014/main" id="{F1E0653C-F12F-41D3-8B7C-3236BFCD3E69}"/>
                </a:ext>
              </a:extLst>
            </p:cNvPr>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203" name="任意多边形: 形状 202">
              <a:extLst>
                <a:ext uri="{FF2B5EF4-FFF2-40B4-BE49-F238E27FC236}">
                  <a16:creationId xmlns:a16="http://schemas.microsoft.com/office/drawing/2014/main" id="{5F1B9A2A-CDB3-4BFB-A96C-F53320AE7D0E}"/>
                </a:ext>
              </a:extLst>
            </p:cNvPr>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204" name="任意多边形: 形状 203">
              <a:extLst>
                <a:ext uri="{FF2B5EF4-FFF2-40B4-BE49-F238E27FC236}">
                  <a16:creationId xmlns:a16="http://schemas.microsoft.com/office/drawing/2014/main" id="{C7587851-16D9-4D55-AEB4-CFA5968CEA92}"/>
                </a:ext>
              </a:extLst>
            </p:cNvPr>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sp>
        <p:nvSpPr>
          <p:cNvPr id="121" name="任意多边形: 形状 120">
            <a:extLst>
              <a:ext uri="{FF2B5EF4-FFF2-40B4-BE49-F238E27FC236}">
                <a16:creationId xmlns:a16="http://schemas.microsoft.com/office/drawing/2014/main" id="{85D571D8-132D-4564-9EB5-004D981563D8}"/>
              </a:ext>
            </a:extLst>
          </p:cNvPr>
          <p:cNvSpPr/>
          <p:nvPr userDrawn="1"/>
        </p:nvSpPr>
        <p:spPr>
          <a:xfrm>
            <a:off x="0" y="0"/>
            <a:ext cx="12199620" cy="1910793"/>
          </a:xfrm>
          <a:custGeom>
            <a:avLst/>
            <a:gdLst>
              <a:gd name="connsiteX0" fmla="*/ 0 w 12174946"/>
              <a:gd name="connsiteY0" fmla="*/ 0 h 1910793"/>
              <a:gd name="connsiteX1" fmla="*/ 12174946 w 12174946"/>
              <a:gd name="connsiteY1" fmla="*/ 0 h 1910793"/>
              <a:gd name="connsiteX2" fmla="*/ 12174946 w 12174946"/>
              <a:gd name="connsiteY2" fmla="*/ 1910793 h 1910793"/>
              <a:gd name="connsiteX3" fmla="*/ 11903286 w 12174946"/>
              <a:gd name="connsiteY3" fmla="*/ 1807778 h 1910793"/>
              <a:gd name="connsiteX4" fmla="*/ 6078946 w 12174946"/>
              <a:gd name="connsiteY4" fmla="*/ 912744 h 1910793"/>
              <a:gd name="connsiteX5" fmla="*/ 254606 w 12174946"/>
              <a:gd name="connsiteY5" fmla="*/ 1807778 h 1910793"/>
              <a:gd name="connsiteX6" fmla="*/ 0 w 12174946"/>
              <a:gd name="connsiteY6" fmla="*/ 1904326 h 191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4946" h="1910793">
                <a:moveTo>
                  <a:pt x="0" y="0"/>
                </a:moveTo>
                <a:lnTo>
                  <a:pt x="12174946" y="0"/>
                </a:lnTo>
                <a:lnTo>
                  <a:pt x="12174946" y="1910793"/>
                </a:lnTo>
                <a:lnTo>
                  <a:pt x="11903286" y="1807778"/>
                </a:lnTo>
                <a:cubicBezTo>
                  <a:pt x="10364972" y="1251678"/>
                  <a:pt x="8321475" y="912744"/>
                  <a:pt x="6078946" y="912744"/>
                </a:cubicBezTo>
                <a:cubicBezTo>
                  <a:pt x="3836418" y="912744"/>
                  <a:pt x="1792920" y="1251678"/>
                  <a:pt x="254606" y="1807778"/>
                </a:cubicBezTo>
                <a:lnTo>
                  <a:pt x="0" y="1904326"/>
                </a:ln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97" name="组合 96">
            <a:extLst>
              <a:ext uri="{FF2B5EF4-FFF2-40B4-BE49-F238E27FC236}">
                <a16:creationId xmlns:a16="http://schemas.microsoft.com/office/drawing/2014/main" id="{0C14B231-8CA3-43E9-A606-464DE6637D04}"/>
              </a:ext>
            </a:extLst>
          </p:cNvPr>
          <p:cNvGrpSpPr/>
          <p:nvPr userDrawn="1"/>
        </p:nvGrpSpPr>
        <p:grpSpPr>
          <a:xfrm>
            <a:off x="515970" y="245388"/>
            <a:ext cx="3297665" cy="903171"/>
            <a:chOff x="593623" y="263061"/>
            <a:chExt cx="3297665" cy="903171"/>
          </a:xfrm>
        </p:grpSpPr>
        <p:sp>
          <p:nvSpPr>
            <p:cNvPr id="30" name="文本框 29">
              <a:extLst>
                <a:ext uri="{FF2B5EF4-FFF2-40B4-BE49-F238E27FC236}">
                  <a16:creationId xmlns:a16="http://schemas.microsoft.com/office/drawing/2014/main" id="{87C2D0AD-F4AA-4705-BB20-09CF23481481}"/>
                </a:ext>
              </a:extLst>
            </p:cNvPr>
            <p:cNvSpPr txBox="1"/>
            <p:nvPr userDrawn="1"/>
          </p:nvSpPr>
          <p:spPr>
            <a:xfrm>
              <a:off x="641119" y="396791"/>
              <a:ext cx="3250169" cy="769441"/>
            </a:xfrm>
            <a:prstGeom prst="rect">
              <a:avLst/>
            </a:prstGeom>
            <a:noFill/>
          </p:spPr>
          <p:txBody>
            <a:bodyPr wrap="square" rtlCol="0">
              <a:spAutoFit/>
            </a:bodyPr>
            <a:lstStyle/>
            <a:p>
              <a:pPr algn="dist"/>
              <a:r>
                <a:rPr lang="en-US" altLang="zh-CN" sz="4400" b="1" dirty="0">
                  <a:solidFill>
                    <a:schemeClr val="bg1">
                      <a:lumMod val="95000"/>
                      <a:alpha val="31000"/>
                    </a:schemeClr>
                  </a:solidFill>
                  <a:latin typeface="+mj-ea"/>
                  <a:ea typeface="+mj-ea"/>
                </a:rPr>
                <a:t>Contents</a:t>
              </a:r>
              <a:endParaRPr lang="zh-CN" altLang="en-US" sz="4400" b="1" dirty="0">
                <a:solidFill>
                  <a:schemeClr val="bg1">
                    <a:lumMod val="95000"/>
                    <a:alpha val="31000"/>
                  </a:schemeClr>
                </a:solidFill>
                <a:latin typeface="+mj-ea"/>
                <a:ea typeface="+mj-ea"/>
              </a:endParaRPr>
            </a:p>
          </p:txBody>
        </p:sp>
        <p:sp>
          <p:nvSpPr>
            <p:cNvPr id="31" name="文本框 30">
              <a:extLst>
                <a:ext uri="{FF2B5EF4-FFF2-40B4-BE49-F238E27FC236}">
                  <a16:creationId xmlns:a16="http://schemas.microsoft.com/office/drawing/2014/main" id="{5FE3705F-652C-4A4C-AE58-25A3A6A274C4}"/>
                </a:ext>
              </a:extLst>
            </p:cNvPr>
            <p:cNvSpPr txBox="1"/>
            <p:nvPr userDrawn="1"/>
          </p:nvSpPr>
          <p:spPr>
            <a:xfrm>
              <a:off x="593623" y="263061"/>
              <a:ext cx="1503036" cy="830997"/>
            </a:xfrm>
            <a:prstGeom prst="rect">
              <a:avLst/>
            </a:prstGeom>
            <a:noFill/>
          </p:spPr>
          <p:txBody>
            <a:bodyPr wrap="square" rtlCol="0">
              <a:spAutoFit/>
            </a:bodyPr>
            <a:lstStyle/>
            <a:p>
              <a:pPr algn="dist"/>
              <a:r>
                <a:rPr lang="zh-CN" altLang="en-US" sz="4800" b="1" dirty="0">
                  <a:solidFill>
                    <a:schemeClr val="bg1"/>
                  </a:solidFill>
                  <a:latin typeface="微软雅黑"/>
                </a:rPr>
                <a:t>目录</a:t>
              </a:r>
            </a:p>
          </p:txBody>
        </p:sp>
        <p:sp>
          <p:nvSpPr>
            <p:cNvPr id="56" name="矩形 55">
              <a:extLst>
                <a:ext uri="{FF2B5EF4-FFF2-40B4-BE49-F238E27FC236}">
                  <a16:creationId xmlns:a16="http://schemas.microsoft.com/office/drawing/2014/main" id="{1D28245F-A44C-4163-AE5B-95FDEEB936DC}"/>
                </a:ext>
              </a:extLst>
            </p:cNvPr>
            <p:cNvSpPr/>
            <p:nvPr userDrawn="1"/>
          </p:nvSpPr>
          <p:spPr>
            <a:xfrm>
              <a:off x="752353" y="1062713"/>
              <a:ext cx="752515" cy="85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图形 3">
            <a:extLst>
              <a:ext uri="{FF2B5EF4-FFF2-40B4-BE49-F238E27FC236}">
                <a16:creationId xmlns:a16="http://schemas.microsoft.com/office/drawing/2014/main" id="{BEA0F00B-4A0F-4A6C-BCD3-AC81900ADA02}"/>
              </a:ext>
            </a:extLst>
          </p:cNvPr>
          <p:cNvGrpSpPr/>
          <p:nvPr userDrawn="1"/>
        </p:nvGrpSpPr>
        <p:grpSpPr>
          <a:xfrm>
            <a:off x="10703820" y="269992"/>
            <a:ext cx="807160" cy="863455"/>
            <a:chOff x="3342957" y="689084"/>
            <a:chExt cx="5379904" cy="5755119"/>
          </a:xfrm>
          <a:solidFill>
            <a:schemeClr val="bg1"/>
          </a:solidFill>
        </p:grpSpPr>
        <p:sp>
          <p:nvSpPr>
            <p:cNvPr id="63" name="任意多边形: 形状 62">
              <a:extLst>
                <a:ext uri="{FF2B5EF4-FFF2-40B4-BE49-F238E27FC236}">
                  <a16:creationId xmlns:a16="http://schemas.microsoft.com/office/drawing/2014/main" id="{A3DE4DD4-1837-4470-AAD4-A0CAD53D0682}"/>
                </a:ext>
              </a:extLst>
            </p:cNvPr>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AE2C357E-D23A-465C-880E-92A8DD7D3201}"/>
                </a:ext>
              </a:extLst>
            </p:cNvPr>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8AC567DF-5AC9-470D-9884-9A6AD6C65F01}"/>
                </a:ext>
              </a:extLst>
            </p:cNvPr>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63401DB5-D86A-468B-9B55-354EEE7E41E2}"/>
                </a:ext>
              </a:extLst>
            </p:cNvPr>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54F4743D-8F0A-4F14-8C5B-4F61E3A7B447}"/>
                </a:ext>
              </a:extLst>
            </p:cNvPr>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B3305220-3F65-4D18-8FB9-502A3F4D1918}"/>
                </a:ext>
              </a:extLst>
            </p:cNvPr>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A690B180-9868-4320-85D6-A5B572EDBECC}"/>
                </a:ext>
              </a:extLst>
            </p:cNvPr>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C37A8541-A9EA-43FB-BB4A-3B5154E60E9A}"/>
                </a:ext>
              </a:extLst>
            </p:cNvPr>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98A7290A-56FD-4DEA-9F4E-E4F78BADF3AC}"/>
                </a:ext>
              </a:extLst>
            </p:cNvPr>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7C331D1D-74CB-443E-B574-D8621E6D49A1}"/>
                </a:ext>
              </a:extLst>
            </p:cNvPr>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78CE9863-C298-452E-8B5A-EDBD371D7993}"/>
                </a:ext>
              </a:extLst>
            </p:cNvPr>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A4ED9695-CB07-4494-960A-297D82E7F824}"/>
                </a:ext>
              </a:extLst>
            </p:cNvPr>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334996A0-E0E4-4390-AC52-083C7092049C}"/>
                </a:ext>
              </a:extLst>
            </p:cNvPr>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3C6560D3-C73D-41A0-93D2-D66E24E99F89}"/>
                </a:ext>
              </a:extLst>
            </p:cNvPr>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2E8814BD-16C4-4043-945D-090FF7B5C9BC}"/>
                </a:ext>
              </a:extLst>
            </p:cNvPr>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E17E0CCC-0200-4D7A-A4C7-6531B49FA44E}"/>
                </a:ext>
              </a:extLst>
            </p:cNvPr>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3463E4D6-C6C0-4734-B95A-B0B8793A885A}"/>
                </a:ext>
              </a:extLst>
            </p:cNvPr>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9783905A-1B44-44A8-B761-F66FB5F40B4C}"/>
                </a:ext>
              </a:extLst>
            </p:cNvPr>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758275CD-A5E4-4BDB-8BA0-1F43A82858A5}"/>
                </a:ext>
              </a:extLst>
            </p:cNvPr>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47E41E53-02F0-4568-96F4-4F0B3CF03394}"/>
                </a:ext>
              </a:extLst>
            </p:cNvPr>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id="{37FBA462-8B86-4770-9E7D-D564AC6BF3F1}"/>
                </a:ext>
              </a:extLst>
            </p:cNvPr>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id="{EBDF3BBB-6F49-42E5-8B0A-BB2026F9C2EE}"/>
                </a:ext>
              </a:extLst>
            </p:cNvPr>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88415179-2232-4722-A64F-0FD0F3484AC4}"/>
                </a:ext>
              </a:extLst>
            </p:cNvPr>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442D4021-2021-4CD1-A97E-B83BFDF27CE2}"/>
                </a:ext>
              </a:extLst>
            </p:cNvPr>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7D59466B-CCD0-4BF6-9F1D-D4A820B39DA3}"/>
                </a:ext>
              </a:extLst>
            </p:cNvPr>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id="{ED765C44-DE0D-4C5C-A676-724B9987CBD1}"/>
                </a:ext>
              </a:extLst>
            </p:cNvPr>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7A041CC7-D26B-4A36-84E3-F91AFBA334EB}"/>
                </a:ext>
              </a:extLst>
            </p:cNvPr>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id="{7F2B6AE2-1691-4C5E-AD58-1BAC5855089C}"/>
                </a:ext>
              </a:extLst>
            </p:cNvPr>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id="{C755475C-B737-4095-B063-54AC96DF5EB4}"/>
                </a:ext>
              </a:extLst>
            </p:cNvPr>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92" name="任意多边形: 形状 91">
              <a:extLst>
                <a:ext uri="{FF2B5EF4-FFF2-40B4-BE49-F238E27FC236}">
                  <a16:creationId xmlns:a16="http://schemas.microsoft.com/office/drawing/2014/main" id="{0AB72634-547C-4106-BAB7-8ACA38686BF1}"/>
                </a:ext>
              </a:extLst>
            </p:cNvPr>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93" name="任意多边形: 形状 92">
              <a:extLst>
                <a:ext uri="{FF2B5EF4-FFF2-40B4-BE49-F238E27FC236}">
                  <a16:creationId xmlns:a16="http://schemas.microsoft.com/office/drawing/2014/main" id="{54D2739B-EBF7-4FD4-BDB3-E18B93B549E6}"/>
                </a:ext>
              </a:extLst>
            </p:cNvPr>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94" name="任意多边形: 形状 93">
              <a:extLst>
                <a:ext uri="{FF2B5EF4-FFF2-40B4-BE49-F238E27FC236}">
                  <a16:creationId xmlns:a16="http://schemas.microsoft.com/office/drawing/2014/main" id="{0CA1569B-FE04-47C0-835D-77FD021E3D6C}"/>
                </a:ext>
              </a:extLst>
            </p:cNvPr>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95" name="任意多边形: 形状 94">
              <a:extLst>
                <a:ext uri="{FF2B5EF4-FFF2-40B4-BE49-F238E27FC236}">
                  <a16:creationId xmlns:a16="http://schemas.microsoft.com/office/drawing/2014/main" id="{D9E6F624-F54E-440A-A3B0-63257F997ACC}"/>
                </a:ext>
              </a:extLst>
            </p:cNvPr>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96" name="任意多边形: 形状 95">
              <a:extLst>
                <a:ext uri="{FF2B5EF4-FFF2-40B4-BE49-F238E27FC236}">
                  <a16:creationId xmlns:a16="http://schemas.microsoft.com/office/drawing/2014/main" id="{DBB7EBC2-E09A-4E48-8B47-2060115E16CA}"/>
                </a:ext>
              </a:extLst>
            </p:cNvPr>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sp>
        <p:nvSpPr>
          <p:cNvPr id="57" name="任意多边形: 形状 56">
            <a:extLst>
              <a:ext uri="{FF2B5EF4-FFF2-40B4-BE49-F238E27FC236}">
                <a16:creationId xmlns:a16="http://schemas.microsoft.com/office/drawing/2014/main" id="{B410640B-A3F9-4BDB-B919-A839D80FF4AD}"/>
              </a:ext>
            </a:extLst>
          </p:cNvPr>
          <p:cNvSpPr/>
          <p:nvPr userDrawn="1"/>
        </p:nvSpPr>
        <p:spPr>
          <a:xfrm>
            <a:off x="3812" y="6265796"/>
            <a:ext cx="12195808" cy="592204"/>
          </a:xfrm>
          <a:custGeom>
            <a:avLst/>
            <a:gdLst>
              <a:gd name="connsiteX0" fmla="*/ 2048019 w 12195808"/>
              <a:gd name="connsiteY0" fmla="*/ 742 h 592204"/>
              <a:gd name="connsiteX1" fmla="*/ 12195808 w 12195808"/>
              <a:gd name="connsiteY1" fmla="*/ 250181 h 592204"/>
              <a:gd name="connsiteX2" fmla="*/ 12195808 w 12195808"/>
              <a:gd name="connsiteY2" fmla="*/ 592204 h 592204"/>
              <a:gd name="connsiteX3" fmla="*/ 0 w 12195808"/>
              <a:gd name="connsiteY3" fmla="*/ 592204 h 592204"/>
              <a:gd name="connsiteX4" fmla="*/ 0 w 12195808"/>
              <a:gd name="connsiteY4" fmla="*/ 250181 h 592204"/>
              <a:gd name="connsiteX5" fmla="*/ 2048019 w 12195808"/>
              <a:gd name="connsiteY5" fmla="*/ 742 h 59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808" h="592204">
                <a:moveTo>
                  <a:pt x="2048019" y="742"/>
                </a:moveTo>
                <a:cubicBezTo>
                  <a:pt x="5214170" y="-33069"/>
                  <a:pt x="9152891" y="1104574"/>
                  <a:pt x="12195808" y="250181"/>
                </a:cubicBezTo>
                <a:lnTo>
                  <a:pt x="12195808" y="592204"/>
                </a:lnTo>
                <a:lnTo>
                  <a:pt x="0" y="592204"/>
                </a:lnTo>
                <a:lnTo>
                  <a:pt x="0" y="250181"/>
                </a:lnTo>
                <a:cubicBezTo>
                  <a:pt x="627861" y="78731"/>
                  <a:pt x="1317369" y="8544"/>
                  <a:pt x="2048019" y="742"/>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7">
            <a:extLst>
              <a:ext uri="{FF2B5EF4-FFF2-40B4-BE49-F238E27FC236}">
                <a16:creationId xmlns:a16="http://schemas.microsoft.com/office/drawing/2014/main" id="{FBEC3C5E-CC21-40AF-850B-8F52ECD4A276}"/>
              </a:ext>
            </a:extLst>
          </p:cNvPr>
          <p:cNvSpPr/>
          <p:nvPr userDrawn="1"/>
        </p:nvSpPr>
        <p:spPr>
          <a:xfrm flipH="1">
            <a:off x="-7620" y="6248922"/>
            <a:ext cx="12199620" cy="619238"/>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620" h="619238">
                <a:moveTo>
                  <a:pt x="2540" y="93459"/>
                </a:moveTo>
                <a:cubicBezTo>
                  <a:pt x="6078220" y="-363741"/>
                  <a:pt x="8455660" y="1061199"/>
                  <a:pt x="12199620" y="9639"/>
                </a:cubicBezTo>
                <a:lnTo>
                  <a:pt x="12199620" y="619238"/>
                </a:lnTo>
                <a:lnTo>
                  <a:pt x="0" y="611618"/>
                </a:lnTo>
                <a:cubicBezTo>
                  <a:pt x="847" y="438898"/>
                  <a:pt x="1693" y="266179"/>
                  <a:pt x="2540" y="93459"/>
                </a:cubicBez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7">
            <a:extLst>
              <a:ext uri="{FF2B5EF4-FFF2-40B4-BE49-F238E27FC236}">
                <a16:creationId xmlns:a16="http://schemas.microsoft.com/office/drawing/2014/main" id="{ED51474E-3E63-4991-A079-4BAFFE2E689B}"/>
              </a:ext>
            </a:extLst>
          </p:cNvPr>
          <p:cNvSpPr/>
          <p:nvPr userDrawn="1"/>
        </p:nvSpPr>
        <p:spPr>
          <a:xfrm flipH="1">
            <a:off x="-7620" y="6258561"/>
            <a:ext cx="12201043" cy="609599"/>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 name="connsiteX0" fmla="*/ 153 w 12201043"/>
              <a:gd name="connsiteY0" fmla="*/ 152400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52400 h 609599"/>
              <a:gd name="connsiteX0" fmla="*/ 153 w 12201043"/>
              <a:gd name="connsiteY0" fmla="*/ 184785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84785 h 60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1043" h="609599">
                <a:moveTo>
                  <a:pt x="153" y="184785"/>
                </a:moveTo>
                <a:cubicBezTo>
                  <a:pt x="6075833" y="-272415"/>
                  <a:pt x="8457083" y="1051560"/>
                  <a:pt x="12201043" y="0"/>
                </a:cubicBezTo>
                <a:lnTo>
                  <a:pt x="12201043" y="609599"/>
                </a:lnTo>
                <a:lnTo>
                  <a:pt x="1423" y="601979"/>
                </a:lnTo>
                <a:cubicBezTo>
                  <a:pt x="2270" y="429259"/>
                  <a:pt x="-694" y="357505"/>
                  <a:pt x="153" y="184785"/>
                </a:cubicBez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灯片编号占位符 5">
            <a:extLst>
              <a:ext uri="{FF2B5EF4-FFF2-40B4-BE49-F238E27FC236}">
                <a16:creationId xmlns:a16="http://schemas.microsoft.com/office/drawing/2014/main" id="{09F629AF-15BA-4927-8EBF-714AC422381F}"/>
              </a:ext>
            </a:extLst>
          </p:cNvPr>
          <p:cNvSpPr>
            <a:spLocks noGrp="1"/>
          </p:cNvSpPr>
          <p:nvPr>
            <p:ph type="sldNum" sz="quarter" idx="22"/>
          </p:nvPr>
        </p:nvSpPr>
        <p:spPr>
          <a:xfrm>
            <a:off x="10331984" y="6439760"/>
            <a:ext cx="1295400" cy="365125"/>
          </a:xfrm>
          <a:prstGeom prst="rect">
            <a:avLst/>
          </a:prstGeom>
        </p:spPr>
        <p:txBody>
          <a:bodyPr/>
          <a:lstStyle>
            <a:lvl1pPr algn="r">
              <a:defRPr sz="1200">
                <a:solidFill>
                  <a:schemeClr val="bg1"/>
                </a:solidFill>
              </a:defRPr>
            </a:lvl1pPr>
          </a:lstStyle>
          <a:p>
            <a:r>
              <a:rPr lang="zh-CN" altLang="en-US" dirty="0"/>
              <a:t>第</a:t>
            </a:r>
            <a:fld id="{B7511D94-E528-4A24-AB10-206E20BC93BA}" type="slidenum">
              <a:rPr lang="zh-CN" altLang="en-US" smtClean="0"/>
              <a:pPr/>
              <a:t>‹#›</a:t>
            </a:fld>
            <a:r>
              <a:rPr lang="zh-CN" altLang="en-US" dirty="0"/>
              <a:t>页</a:t>
            </a:r>
            <a:r>
              <a:rPr lang="en-US" altLang="zh-CN" dirty="0"/>
              <a:t>/</a:t>
            </a:r>
            <a:r>
              <a:rPr lang="zh-CN" altLang="en-US" dirty="0"/>
              <a:t>共</a:t>
            </a:r>
            <a:fld id="{B7511D94-E528-4A24-AB10-206E20BC93BA}" type="slidenum">
              <a:rPr lang="zh-CN" altLang="en-US" smtClean="0"/>
              <a:pPr/>
              <a:t>‹#›</a:t>
            </a:fld>
            <a:r>
              <a:rPr lang="zh-CN" altLang="en-US" dirty="0"/>
              <a:t>页</a:t>
            </a:r>
          </a:p>
        </p:txBody>
      </p:sp>
    </p:spTree>
    <p:extLst>
      <p:ext uri="{BB962C8B-B14F-4D97-AF65-F5344CB8AC3E}">
        <p14:creationId xmlns:p14="http://schemas.microsoft.com/office/powerpoint/2010/main" val="348615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章节页">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6C985E0E-9FA5-4AB3-A338-F92573994C7E}"/>
              </a:ext>
            </a:extLst>
          </p:cNvPr>
          <p:cNvSpPr/>
          <p:nvPr userDrawn="1"/>
        </p:nvSpPr>
        <p:spPr>
          <a:xfrm>
            <a:off x="0" y="-9942"/>
            <a:ext cx="12192000" cy="6505350"/>
          </a:xfrm>
          <a:prstGeom prst="rect">
            <a:avLst/>
          </a:prstGeom>
          <a:solidFill>
            <a:srgbClr val="FFFFFF">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mn-cs"/>
            </a:endParaRPr>
          </a:p>
        </p:txBody>
      </p:sp>
      <p:sp>
        <p:nvSpPr>
          <p:cNvPr id="57" name="任意多边形: 形状 56">
            <a:extLst>
              <a:ext uri="{FF2B5EF4-FFF2-40B4-BE49-F238E27FC236}">
                <a16:creationId xmlns:a16="http://schemas.microsoft.com/office/drawing/2014/main" id="{B410640B-A3F9-4BDB-B919-A839D80FF4AD}"/>
              </a:ext>
            </a:extLst>
          </p:cNvPr>
          <p:cNvSpPr/>
          <p:nvPr userDrawn="1"/>
        </p:nvSpPr>
        <p:spPr>
          <a:xfrm>
            <a:off x="3812" y="6265796"/>
            <a:ext cx="12195808" cy="592204"/>
          </a:xfrm>
          <a:custGeom>
            <a:avLst/>
            <a:gdLst>
              <a:gd name="connsiteX0" fmla="*/ 2048019 w 12195808"/>
              <a:gd name="connsiteY0" fmla="*/ 742 h 592204"/>
              <a:gd name="connsiteX1" fmla="*/ 12195808 w 12195808"/>
              <a:gd name="connsiteY1" fmla="*/ 250181 h 592204"/>
              <a:gd name="connsiteX2" fmla="*/ 12195808 w 12195808"/>
              <a:gd name="connsiteY2" fmla="*/ 592204 h 592204"/>
              <a:gd name="connsiteX3" fmla="*/ 0 w 12195808"/>
              <a:gd name="connsiteY3" fmla="*/ 592204 h 592204"/>
              <a:gd name="connsiteX4" fmla="*/ 0 w 12195808"/>
              <a:gd name="connsiteY4" fmla="*/ 250181 h 592204"/>
              <a:gd name="connsiteX5" fmla="*/ 2048019 w 12195808"/>
              <a:gd name="connsiteY5" fmla="*/ 742 h 59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808" h="592204">
                <a:moveTo>
                  <a:pt x="2048019" y="742"/>
                </a:moveTo>
                <a:cubicBezTo>
                  <a:pt x="5214170" y="-33069"/>
                  <a:pt x="9152891" y="1104574"/>
                  <a:pt x="12195808" y="250181"/>
                </a:cubicBezTo>
                <a:lnTo>
                  <a:pt x="12195808" y="592204"/>
                </a:lnTo>
                <a:lnTo>
                  <a:pt x="0" y="592204"/>
                </a:lnTo>
                <a:lnTo>
                  <a:pt x="0" y="250181"/>
                </a:lnTo>
                <a:cubicBezTo>
                  <a:pt x="627861" y="78731"/>
                  <a:pt x="1317369" y="8544"/>
                  <a:pt x="2048019" y="742"/>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灯片编号占位符 5">
            <a:extLst>
              <a:ext uri="{FF2B5EF4-FFF2-40B4-BE49-F238E27FC236}">
                <a16:creationId xmlns:a16="http://schemas.microsoft.com/office/drawing/2014/main" id="{09F629AF-15BA-4927-8EBF-714AC422381F}"/>
              </a:ext>
            </a:extLst>
          </p:cNvPr>
          <p:cNvSpPr>
            <a:spLocks noGrp="1"/>
          </p:cNvSpPr>
          <p:nvPr>
            <p:ph type="sldNum" sz="quarter" idx="22"/>
          </p:nvPr>
        </p:nvSpPr>
        <p:spPr>
          <a:xfrm>
            <a:off x="10355134" y="6439760"/>
            <a:ext cx="1295400" cy="365125"/>
          </a:xfrm>
          <a:prstGeom prst="rect">
            <a:avLst/>
          </a:prstGeom>
        </p:spPr>
        <p:txBody>
          <a:bodyPr/>
          <a:lstStyle>
            <a:lvl1pPr algn="r">
              <a:defRPr sz="1200">
                <a:solidFill>
                  <a:schemeClr val="bg1"/>
                </a:solidFill>
              </a:defRPr>
            </a:lvl1pPr>
          </a:lstStyle>
          <a:p>
            <a:r>
              <a:rPr lang="zh-CN" altLang="en-US" dirty="0"/>
              <a:t>第</a:t>
            </a:r>
            <a:fld id="{B7511D94-E528-4A24-AB10-206E20BC93BA}" type="slidenum">
              <a:rPr lang="zh-CN" altLang="en-US" smtClean="0"/>
              <a:pPr/>
              <a:t>‹#›</a:t>
            </a:fld>
            <a:r>
              <a:rPr lang="zh-CN" altLang="en-US" dirty="0"/>
              <a:t>页</a:t>
            </a:r>
            <a:r>
              <a:rPr lang="en-US" altLang="zh-CN" dirty="0"/>
              <a:t>/</a:t>
            </a:r>
            <a:r>
              <a:rPr lang="zh-CN" altLang="en-US" dirty="0"/>
              <a:t>共</a:t>
            </a:r>
            <a:fld id="{B7511D94-E528-4A24-AB10-206E20BC93BA}" type="slidenum">
              <a:rPr lang="zh-CN" altLang="en-US" smtClean="0"/>
              <a:pPr/>
              <a:t>‹#›</a:t>
            </a:fld>
            <a:r>
              <a:rPr lang="zh-CN" altLang="en-US" dirty="0"/>
              <a:t>页</a:t>
            </a:r>
          </a:p>
        </p:txBody>
      </p:sp>
      <p:sp>
        <p:nvSpPr>
          <p:cNvPr id="99" name="文本占位符 52">
            <a:extLst>
              <a:ext uri="{FF2B5EF4-FFF2-40B4-BE49-F238E27FC236}">
                <a16:creationId xmlns:a16="http://schemas.microsoft.com/office/drawing/2014/main" id="{06AC9802-EDE7-4020-8AC2-32373016445D}"/>
              </a:ext>
            </a:extLst>
          </p:cNvPr>
          <p:cNvSpPr>
            <a:spLocks noGrp="1"/>
          </p:cNvSpPr>
          <p:nvPr>
            <p:ph type="body" sz="quarter" idx="10" hasCustomPrompt="1"/>
          </p:nvPr>
        </p:nvSpPr>
        <p:spPr>
          <a:xfrm>
            <a:off x="1842552" y="2368913"/>
            <a:ext cx="2706708" cy="2336718"/>
          </a:xfrm>
          <a:prstGeom prst="rect">
            <a:avLst/>
          </a:prstGeom>
        </p:spPr>
        <p:txBody>
          <a:bodyPr lIns="0" anchor="ctr" anchorCtr="0">
            <a:noAutofit/>
          </a:bodyPr>
          <a:lstStyle>
            <a:lvl1pPr marL="0" indent="0" algn="l">
              <a:buNone/>
              <a:defRPr sz="16800">
                <a:gradFill>
                  <a:gsLst>
                    <a:gs pos="0">
                      <a:schemeClr val="accent1">
                        <a:alpha val="90000"/>
                      </a:schemeClr>
                    </a:gs>
                    <a:gs pos="100000">
                      <a:schemeClr val="accent1">
                        <a:lumMod val="20000"/>
                        <a:lumOff val="80000"/>
                        <a:alpha val="0"/>
                      </a:schemeClr>
                    </a:gs>
                  </a:gsLst>
                  <a:lin ang="5400000" scaled="1"/>
                </a:gradFill>
                <a:latin typeface="Impact" panose="020B0806030902050204" pitchFamily="34" charset="0"/>
              </a:defRPr>
            </a:lvl1pPr>
            <a:lvl2pPr marL="457200" indent="0">
              <a:buNone/>
              <a:defRPr/>
            </a:lvl2pPr>
          </a:lstStyle>
          <a:p>
            <a:pPr lvl="0"/>
            <a:r>
              <a:rPr lang="en-US" altLang="zh-CN" dirty="0"/>
              <a:t>00</a:t>
            </a:r>
            <a:endParaRPr lang="zh-CN" altLang="en-US" dirty="0"/>
          </a:p>
        </p:txBody>
      </p:sp>
      <p:grpSp>
        <p:nvGrpSpPr>
          <p:cNvPr id="62" name="图形 3">
            <a:extLst>
              <a:ext uri="{FF2B5EF4-FFF2-40B4-BE49-F238E27FC236}">
                <a16:creationId xmlns:a16="http://schemas.microsoft.com/office/drawing/2014/main" id="{BEA0F00B-4A0F-4A6C-BCD3-AC81900ADA02}"/>
              </a:ext>
            </a:extLst>
          </p:cNvPr>
          <p:cNvGrpSpPr/>
          <p:nvPr userDrawn="1"/>
        </p:nvGrpSpPr>
        <p:grpSpPr>
          <a:xfrm>
            <a:off x="7906905" y="1088080"/>
            <a:ext cx="5343147" cy="5715802"/>
            <a:chOff x="3342957" y="689084"/>
            <a:chExt cx="5379904" cy="5755119"/>
          </a:xfrm>
          <a:solidFill>
            <a:schemeClr val="bg1">
              <a:lumMod val="95000"/>
            </a:schemeClr>
          </a:solidFill>
        </p:grpSpPr>
        <p:sp>
          <p:nvSpPr>
            <p:cNvPr id="63" name="任意多边形: 形状 62">
              <a:extLst>
                <a:ext uri="{FF2B5EF4-FFF2-40B4-BE49-F238E27FC236}">
                  <a16:creationId xmlns:a16="http://schemas.microsoft.com/office/drawing/2014/main" id="{A3DE4DD4-1837-4470-AAD4-A0CAD53D0682}"/>
                </a:ext>
              </a:extLst>
            </p:cNvPr>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AE2C357E-D23A-465C-880E-92A8DD7D3201}"/>
                </a:ext>
              </a:extLst>
            </p:cNvPr>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8AC567DF-5AC9-470D-9884-9A6AD6C65F01}"/>
                </a:ext>
              </a:extLst>
            </p:cNvPr>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63401DB5-D86A-468B-9B55-354EEE7E41E2}"/>
                </a:ext>
              </a:extLst>
            </p:cNvPr>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54F4743D-8F0A-4F14-8C5B-4F61E3A7B447}"/>
                </a:ext>
              </a:extLst>
            </p:cNvPr>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B3305220-3F65-4D18-8FB9-502A3F4D1918}"/>
                </a:ext>
              </a:extLst>
            </p:cNvPr>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A690B180-9868-4320-85D6-A5B572EDBECC}"/>
                </a:ext>
              </a:extLst>
            </p:cNvPr>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C37A8541-A9EA-43FB-BB4A-3B5154E60E9A}"/>
                </a:ext>
              </a:extLst>
            </p:cNvPr>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98A7290A-56FD-4DEA-9F4E-E4F78BADF3AC}"/>
                </a:ext>
              </a:extLst>
            </p:cNvPr>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7C331D1D-74CB-443E-B574-D8621E6D49A1}"/>
                </a:ext>
              </a:extLst>
            </p:cNvPr>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78CE9863-C298-452E-8B5A-EDBD371D7993}"/>
                </a:ext>
              </a:extLst>
            </p:cNvPr>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A4ED9695-CB07-4494-960A-297D82E7F824}"/>
                </a:ext>
              </a:extLst>
            </p:cNvPr>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334996A0-E0E4-4390-AC52-083C7092049C}"/>
                </a:ext>
              </a:extLst>
            </p:cNvPr>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3C6560D3-C73D-41A0-93D2-D66E24E99F89}"/>
                </a:ext>
              </a:extLst>
            </p:cNvPr>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2E8814BD-16C4-4043-945D-090FF7B5C9BC}"/>
                </a:ext>
              </a:extLst>
            </p:cNvPr>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E17E0CCC-0200-4D7A-A4C7-6531B49FA44E}"/>
                </a:ext>
              </a:extLst>
            </p:cNvPr>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3463E4D6-C6C0-4734-B95A-B0B8793A885A}"/>
                </a:ext>
              </a:extLst>
            </p:cNvPr>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9783905A-1B44-44A8-B761-F66FB5F40B4C}"/>
                </a:ext>
              </a:extLst>
            </p:cNvPr>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758275CD-A5E4-4BDB-8BA0-1F43A82858A5}"/>
                </a:ext>
              </a:extLst>
            </p:cNvPr>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47E41E53-02F0-4568-96F4-4F0B3CF03394}"/>
                </a:ext>
              </a:extLst>
            </p:cNvPr>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id="{37FBA462-8B86-4770-9E7D-D564AC6BF3F1}"/>
                </a:ext>
              </a:extLst>
            </p:cNvPr>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id="{EBDF3BBB-6F49-42E5-8B0A-BB2026F9C2EE}"/>
                </a:ext>
              </a:extLst>
            </p:cNvPr>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88415179-2232-4722-A64F-0FD0F3484AC4}"/>
                </a:ext>
              </a:extLst>
            </p:cNvPr>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442D4021-2021-4CD1-A97E-B83BFDF27CE2}"/>
                </a:ext>
              </a:extLst>
            </p:cNvPr>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7D59466B-CCD0-4BF6-9F1D-D4A820B39DA3}"/>
                </a:ext>
              </a:extLst>
            </p:cNvPr>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id="{ED765C44-DE0D-4C5C-A676-724B9987CBD1}"/>
                </a:ext>
              </a:extLst>
            </p:cNvPr>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7A041CC7-D26B-4A36-84E3-F91AFBA334EB}"/>
                </a:ext>
              </a:extLst>
            </p:cNvPr>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id="{7F2B6AE2-1691-4C5E-AD58-1BAC5855089C}"/>
                </a:ext>
              </a:extLst>
            </p:cNvPr>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id="{C755475C-B737-4095-B063-54AC96DF5EB4}"/>
                </a:ext>
              </a:extLst>
            </p:cNvPr>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92" name="任意多边形: 形状 91">
              <a:extLst>
                <a:ext uri="{FF2B5EF4-FFF2-40B4-BE49-F238E27FC236}">
                  <a16:creationId xmlns:a16="http://schemas.microsoft.com/office/drawing/2014/main" id="{0AB72634-547C-4106-BAB7-8ACA38686BF1}"/>
                </a:ext>
              </a:extLst>
            </p:cNvPr>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93" name="任意多边形: 形状 92">
              <a:extLst>
                <a:ext uri="{FF2B5EF4-FFF2-40B4-BE49-F238E27FC236}">
                  <a16:creationId xmlns:a16="http://schemas.microsoft.com/office/drawing/2014/main" id="{54D2739B-EBF7-4FD4-BDB3-E18B93B549E6}"/>
                </a:ext>
              </a:extLst>
            </p:cNvPr>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94" name="任意多边形: 形状 93">
              <a:extLst>
                <a:ext uri="{FF2B5EF4-FFF2-40B4-BE49-F238E27FC236}">
                  <a16:creationId xmlns:a16="http://schemas.microsoft.com/office/drawing/2014/main" id="{0CA1569B-FE04-47C0-835D-77FD021E3D6C}"/>
                </a:ext>
              </a:extLst>
            </p:cNvPr>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95" name="任意多边形: 形状 94">
              <a:extLst>
                <a:ext uri="{FF2B5EF4-FFF2-40B4-BE49-F238E27FC236}">
                  <a16:creationId xmlns:a16="http://schemas.microsoft.com/office/drawing/2014/main" id="{D9E6F624-F54E-440A-A3B0-63257F997ACC}"/>
                </a:ext>
              </a:extLst>
            </p:cNvPr>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96" name="任意多边形: 形状 95">
              <a:extLst>
                <a:ext uri="{FF2B5EF4-FFF2-40B4-BE49-F238E27FC236}">
                  <a16:creationId xmlns:a16="http://schemas.microsoft.com/office/drawing/2014/main" id="{DBB7EBC2-E09A-4E48-8B47-2060115E16CA}"/>
                </a:ext>
              </a:extLst>
            </p:cNvPr>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sp>
        <p:nvSpPr>
          <p:cNvPr id="183" name="任意多边形: 形状 182">
            <a:extLst>
              <a:ext uri="{FF2B5EF4-FFF2-40B4-BE49-F238E27FC236}">
                <a16:creationId xmlns:a16="http://schemas.microsoft.com/office/drawing/2014/main" id="{768DD2EF-70AF-426C-AE45-8AFC4760085E}"/>
              </a:ext>
            </a:extLst>
          </p:cNvPr>
          <p:cNvSpPr/>
          <p:nvPr userDrawn="1"/>
        </p:nvSpPr>
        <p:spPr>
          <a:xfrm>
            <a:off x="-1" y="0"/>
            <a:ext cx="12199620" cy="1910793"/>
          </a:xfrm>
          <a:custGeom>
            <a:avLst/>
            <a:gdLst>
              <a:gd name="connsiteX0" fmla="*/ 0 w 12174946"/>
              <a:gd name="connsiteY0" fmla="*/ 0 h 1910793"/>
              <a:gd name="connsiteX1" fmla="*/ 12174946 w 12174946"/>
              <a:gd name="connsiteY1" fmla="*/ 0 h 1910793"/>
              <a:gd name="connsiteX2" fmla="*/ 12174946 w 12174946"/>
              <a:gd name="connsiteY2" fmla="*/ 1910793 h 1910793"/>
              <a:gd name="connsiteX3" fmla="*/ 11903286 w 12174946"/>
              <a:gd name="connsiteY3" fmla="*/ 1807778 h 1910793"/>
              <a:gd name="connsiteX4" fmla="*/ 6078946 w 12174946"/>
              <a:gd name="connsiteY4" fmla="*/ 912744 h 1910793"/>
              <a:gd name="connsiteX5" fmla="*/ 254606 w 12174946"/>
              <a:gd name="connsiteY5" fmla="*/ 1807778 h 1910793"/>
              <a:gd name="connsiteX6" fmla="*/ 0 w 12174946"/>
              <a:gd name="connsiteY6" fmla="*/ 1904326 h 191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4946" h="1910793">
                <a:moveTo>
                  <a:pt x="0" y="0"/>
                </a:moveTo>
                <a:lnTo>
                  <a:pt x="12174946" y="0"/>
                </a:lnTo>
                <a:lnTo>
                  <a:pt x="12174946" y="1910793"/>
                </a:lnTo>
                <a:lnTo>
                  <a:pt x="11903286" y="1807778"/>
                </a:lnTo>
                <a:cubicBezTo>
                  <a:pt x="10364972" y="1251678"/>
                  <a:pt x="8321475" y="912744"/>
                  <a:pt x="6078946" y="912744"/>
                </a:cubicBezTo>
                <a:cubicBezTo>
                  <a:pt x="3836418" y="912744"/>
                  <a:pt x="1792920" y="1251678"/>
                  <a:pt x="254606" y="1807778"/>
                </a:cubicBezTo>
                <a:lnTo>
                  <a:pt x="0" y="1904326"/>
                </a:ln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2" name="组合 1">
            <a:extLst>
              <a:ext uri="{FF2B5EF4-FFF2-40B4-BE49-F238E27FC236}">
                <a16:creationId xmlns:a16="http://schemas.microsoft.com/office/drawing/2014/main" id="{21F064FB-5AF9-4722-8813-F59BE03FB45D}"/>
              </a:ext>
            </a:extLst>
          </p:cNvPr>
          <p:cNvGrpSpPr/>
          <p:nvPr userDrawn="1"/>
        </p:nvGrpSpPr>
        <p:grpSpPr>
          <a:xfrm>
            <a:off x="9718934" y="423963"/>
            <a:ext cx="1926569" cy="756191"/>
            <a:chOff x="9620933" y="624820"/>
            <a:chExt cx="1926569" cy="756191"/>
          </a:xfrm>
        </p:grpSpPr>
        <p:grpSp>
          <p:nvGrpSpPr>
            <p:cNvPr id="121" name="组合 120">
              <a:extLst>
                <a:ext uri="{FF2B5EF4-FFF2-40B4-BE49-F238E27FC236}">
                  <a16:creationId xmlns:a16="http://schemas.microsoft.com/office/drawing/2014/main" id="{F6C08991-592F-40DF-8390-9E3538B1B4CD}"/>
                </a:ext>
              </a:extLst>
            </p:cNvPr>
            <p:cNvGrpSpPr/>
            <p:nvPr userDrawn="1"/>
          </p:nvGrpSpPr>
          <p:grpSpPr>
            <a:xfrm>
              <a:off x="9772518" y="624820"/>
              <a:ext cx="1623399" cy="434178"/>
              <a:chOff x="5044774" y="2012861"/>
              <a:chExt cx="2251679" cy="602212"/>
            </a:xfrm>
          </p:grpSpPr>
          <p:grpSp>
            <p:nvGrpSpPr>
              <p:cNvPr id="122" name="组合 121">
                <a:extLst>
                  <a:ext uri="{FF2B5EF4-FFF2-40B4-BE49-F238E27FC236}">
                    <a16:creationId xmlns:a16="http://schemas.microsoft.com/office/drawing/2014/main" id="{9F6B7CDA-7D48-448D-94F4-230F138B3FF0}"/>
                  </a:ext>
                </a:extLst>
              </p:cNvPr>
              <p:cNvGrpSpPr/>
              <p:nvPr userDrawn="1"/>
            </p:nvGrpSpPr>
            <p:grpSpPr>
              <a:xfrm>
                <a:off x="5044774" y="2101251"/>
                <a:ext cx="438836" cy="509660"/>
                <a:chOff x="7602551" y="-1243565"/>
                <a:chExt cx="438836" cy="509660"/>
              </a:xfrm>
            </p:grpSpPr>
            <p:sp>
              <p:nvSpPr>
                <p:cNvPr id="139" name="任意多边形: 形状 138">
                  <a:extLst>
                    <a:ext uri="{FF2B5EF4-FFF2-40B4-BE49-F238E27FC236}">
                      <a16:creationId xmlns:a16="http://schemas.microsoft.com/office/drawing/2014/main" id="{389FA0AF-7844-4EFF-A1E3-32A4D2120F16}"/>
                    </a:ext>
                  </a:extLst>
                </p:cNvPr>
                <p:cNvSpPr/>
                <p:nvPr/>
              </p:nvSpPr>
              <p:spPr>
                <a:xfrm>
                  <a:off x="7622238" y="-1243565"/>
                  <a:ext cx="80625" cy="72303"/>
                </a:xfrm>
                <a:custGeom>
                  <a:avLst/>
                  <a:gdLst>
                    <a:gd name="connsiteX0" fmla="*/ 60579 w 108782"/>
                    <a:gd name="connsiteY0" fmla="*/ 107016 h 109408"/>
                    <a:gd name="connsiteX1" fmla="*/ 48889 w 108782"/>
                    <a:gd name="connsiteY1" fmla="*/ 1172 h 109408"/>
                    <a:gd name="connsiteX2" fmla="*/ 106195 w 108782"/>
                    <a:gd name="connsiteY2" fmla="*/ 18325 h 109408"/>
                    <a:gd name="connsiteX3" fmla="*/ 60579 w 108782"/>
                    <a:gd name="connsiteY3" fmla="*/ 107016 h 109408"/>
                    <a:gd name="connsiteX4" fmla="*/ 27543 w 108782"/>
                    <a:gd name="connsiteY4" fmla="*/ 50854 h 109408"/>
                    <a:gd name="connsiteX5" fmla="*/ 87771 w 108782"/>
                    <a:gd name="connsiteY5" fmla="*/ 84907 h 109408"/>
                    <a:gd name="connsiteX6" fmla="*/ 80655 w 108782"/>
                    <a:gd name="connsiteY6" fmla="*/ 39545 h 109408"/>
                    <a:gd name="connsiteX7" fmla="*/ 27543 w 108782"/>
                    <a:gd name="connsiteY7" fmla="*/ 50854 h 10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82" h="109408">
                      <a:moveTo>
                        <a:pt x="60579" y="107016"/>
                      </a:moveTo>
                      <a:cubicBezTo>
                        <a:pt x="-10068" y="129506"/>
                        <a:pt x="-25189" y="-14330"/>
                        <a:pt x="48889" y="1172"/>
                      </a:cubicBezTo>
                      <a:cubicBezTo>
                        <a:pt x="69347" y="791"/>
                        <a:pt x="87390" y="11845"/>
                        <a:pt x="106195" y="18325"/>
                      </a:cubicBezTo>
                      <a:cubicBezTo>
                        <a:pt x="110007" y="54920"/>
                        <a:pt x="117504" y="117562"/>
                        <a:pt x="60579" y="107016"/>
                      </a:cubicBezTo>
                      <a:moveTo>
                        <a:pt x="27543" y="50854"/>
                      </a:moveTo>
                      <a:cubicBezTo>
                        <a:pt x="21062" y="87321"/>
                        <a:pt x="64137" y="82873"/>
                        <a:pt x="87771" y="84907"/>
                      </a:cubicBezTo>
                      <a:cubicBezTo>
                        <a:pt x="86119" y="69659"/>
                        <a:pt x="83832" y="54538"/>
                        <a:pt x="80655" y="39545"/>
                      </a:cubicBezTo>
                      <a:cubicBezTo>
                        <a:pt x="69092" y="17563"/>
                        <a:pt x="22841" y="21121"/>
                        <a:pt x="27543" y="50854"/>
                      </a:cubicBezTo>
                      <a:close/>
                    </a:path>
                  </a:pathLst>
                </a:custGeom>
                <a:solidFill>
                  <a:schemeClr val="bg1"/>
                </a:solidFill>
                <a:ln w="12706" cap="flat">
                  <a:noFill/>
                  <a:prstDash val="solid"/>
                  <a:miter/>
                </a:ln>
              </p:spPr>
              <p:txBody>
                <a:bodyPr rtlCol="0" anchor="ctr"/>
                <a:lstStyle/>
                <a:p>
                  <a:endParaRPr lang="zh-CN" altLang="en-US"/>
                </a:p>
              </p:txBody>
            </p:sp>
            <p:sp>
              <p:nvSpPr>
                <p:cNvPr id="140" name="任意多边形: 形状 139">
                  <a:extLst>
                    <a:ext uri="{FF2B5EF4-FFF2-40B4-BE49-F238E27FC236}">
                      <a16:creationId xmlns:a16="http://schemas.microsoft.com/office/drawing/2014/main" id="{953253B2-0C3A-4325-ABDC-2AACACBBC227}"/>
                    </a:ext>
                  </a:extLst>
                </p:cNvPr>
                <p:cNvSpPr/>
                <p:nvPr userDrawn="1"/>
              </p:nvSpPr>
              <p:spPr>
                <a:xfrm>
                  <a:off x="7642165" y="-1226776"/>
                  <a:ext cx="45125" cy="39322"/>
                </a:xfrm>
                <a:custGeom>
                  <a:avLst/>
                  <a:gdLst>
                    <a:gd name="connsiteX0" fmla="*/ 656 w 60884"/>
                    <a:gd name="connsiteY0" fmla="*/ 25448 h 59501"/>
                    <a:gd name="connsiteX1" fmla="*/ 53769 w 60884"/>
                    <a:gd name="connsiteY1" fmla="*/ 14140 h 59501"/>
                    <a:gd name="connsiteX2" fmla="*/ 60884 w 60884"/>
                    <a:gd name="connsiteY2" fmla="*/ 59501 h 59501"/>
                    <a:gd name="connsiteX3" fmla="*/ 656 w 60884"/>
                    <a:gd name="connsiteY3" fmla="*/ 25448 h 59501"/>
                  </a:gdLst>
                  <a:ahLst/>
                  <a:cxnLst>
                    <a:cxn ang="0">
                      <a:pos x="connsiteX0" y="connsiteY0"/>
                    </a:cxn>
                    <a:cxn ang="0">
                      <a:pos x="connsiteX1" y="connsiteY1"/>
                    </a:cxn>
                    <a:cxn ang="0">
                      <a:pos x="connsiteX2" y="connsiteY2"/>
                    </a:cxn>
                    <a:cxn ang="0">
                      <a:pos x="connsiteX3" y="connsiteY3"/>
                    </a:cxn>
                  </a:cxnLst>
                  <a:rect l="l" t="t" r="r" b="b"/>
                  <a:pathLst>
                    <a:path w="60884" h="59501">
                      <a:moveTo>
                        <a:pt x="656" y="25448"/>
                      </a:moveTo>
                      <a:cubicBezTo>
                        <a:pt x="-4045" y="-4285"/>
                        <a:pt x="42206" y="-7842"/>
                        <a:pt x="53769" y="14140"/>
                      </a:cubicBezTo>
                      <a:cubicBezTo>
                        <a:pt x="56946" y="29133"/>
                        <a:pt x="59233" y="44254"/>
                        <a:pt x="60884" y="59501"/>
                      </a:cubicBezTo>
                      <a:cubicBezTo>
                        <a:pt x="37251" y="57468"/>
                        <a:pt x="-5824" y="61916"/>
                        <a:pt x="656" y="25448"/>
                      </a:cubicBezTo>
                      <a:close/>
                    </a:path>
                  </a:pathLst>
                </a:custGeom>
                <a:solidFill>
                  <a:schemeClr val="bg1"/>
                </a:solidFill>
                <a:ln w="12706" cap="flat">
                  <a:noFill/>
                  <a:prstDash val="solid"/>
                  <a:miter/>
                </a:ln>
              </p:spPr>
              <p:txBody>
                <a:bodyPr rtlCol="0" anchor="ctr"/>
                <a:lstStyle/>
                <a:p>
                  <a:endParaRPr lang="zh-CN" altLang="en-US"/>
                </a:p>
              </p:txBody>
            </p:sp>
            <p:sp>
              <p:nvSpPr>
                <p:cNvPr id="141" name="任意多边形: 形状 140">
                  <a:extLst>
                    <a:ext uri="{FF2B5EF4-FFF2-40B4-BE49-F238E27FC236}">
                      <a16:creationId xmlns:a16="http://schemas.microsoft.com/office/drawing/2014/main" id="{440FFCB7-2E2D-4498-8DBD-847D7B475A9F}"/>
                    </a:ext>
                  </a:extLst>
                </p:cNvPr>
                <p:cNvSpPr/>
                <p:nvPr/>
              </p:nvSpPr>
              <p:spPr>
                <a:xfrm>
                  <a:off x="7612987" y="-1225746"/>
                  <a:ext cx="428400" cy="491841"/>
                </a:xfrm>
                <a:custGeom>
                  <a:avLst/>
                  <a:gdLst>
                    <a:gd name="connsiteX0" fmla="*/ 500122 w 578011"/>
                    <a:gd name="connsiteY0" fmla="*/ 3813 h 744244"/>
                    <a:gd name="connsiteX1" fmla="*/ 575725 w 578011"/>
                    <a:gd name="connsiteY1" fmla="*/ 2670 h 744244"/>
                    <a:gd name="connsiteX2" fmla="*/ 578012 w 578011"/>
                    <a:gd name="connsiteY2" fmla="*/ 50827 h 744244"/>
                    <a:gd name="connsiteX3" fmla="*/ 450186 w 578011"/>
                    <a:gd name="connsiteY3" fmla="*/ 117154 h 744244"/>
                    <a:gd name="connsiteX4" fmla="*/ 451075 w 578011"/>
                    <a:gd name="connsiteY4" fmla="*/ 137357 h 744244"/>
                    <a:gd name="connsiteX5" fmla="*/ 487670 w 578011"/>
                    <a:gd name="connsiteY5" fmla="*/ 157433 h 744244"/>
                    <a:gd name="connsiteX6" fmla="*/ 487797 w 578011"/>
                    <a:gd name="connsiteY6" fmla="*/ 363276 h 744244"/>
                    <a:gd name="connsiteX7" fmla="*/ 486780 w 578011"/>
                    <a:gd name="connsiteY7" fmla="*/ 706220 h 744244"/>
                    <a:gd name="connsiteX8" fmla="*/ 443706 w 578011"/>
                    <a:gd name="connsiteY8" fmla="*/ 743958 h 744244"/>
                    <a:gd name="connsiteX9" fmla="*/ 381318 w 578011"/>
                    <a:gd name="connsiteY9" fmla="*/ 649042 h 744244"/>
                    <a:gd name="connsiteX10" fmla="*/ 385129 w 578011"/>
                    <a:gd name="connsiteY10" fmla="*/ 634048 h 744244"/>
                    <a:gd name="connsiteX11" fmla="*/ 438496 w 578011"/>
                    <a:gd name="connsiteY11" fmla="*/ 641164 h 744244"/>
                    <a:gd name="connsiteX12" fmla="*/ 436971 w 578011"/>
                    <a:gd name="connsiteY12" fmla="*/ 272425 h 744244"/>
                    <a:gd name="connsiteX13" fmla="*/ 434176 w 578011"/>
                    <a:gd name="connsiteY13" fmla="*/ 173316 h 744244"/>
                    <a:gd name="connsiteX14" fmla="*/ 370263 w 578011"/>
                    <a:gd name="connsiteY14" fmla="*/ 255526 h 744244"/>
                    <a:gd name="connsiteX15" fmla="*/ 347646 w 578011"/>
                    <a:gd name="connsiteY15" fmla="*/ 217788 h 744244"/>
                    <a:gd name="connsiteX16" fmla="*/ 377379 w 578011"/>
                    <a:gd name="connsiteY16" fmla="*/ 148030 h 744244"/>
                    <a:gd name="connsiteX17" fmla="*/ 270645 w 578011"/>
                    <a:gd name="connsiteY17" fmla="*/ 229097 h 744244"/>
                    <a:gd name="connsiteX18" fmla="*/ 143455 w 578011"/>
                    <a:gd name="connsiteY18" fmla="*/ 398727 h 744244"/>
                    <a:gd name="connsiteX19" fmla="*/ 77382 w 578011"/>
                    <a:gd name="connsiteY19" fmla="*/ 601901 h 744244"/>
                    <a:gd name="connsiteX20" fmla="*/ 2033 w 578011"/>
                    <a:gd name="connsiteY20" fmla="*/ 600758 h 744244"/>
                    <a:gd name="connsiteX21" fmla="*/ 0 w 578011"/>
                    <a:gd name="connsiteY21" fmla="*/ 455143 h 744244"/>
                    <a:gd name="connsiteX22" fmla="*/ 28716 w 578011"/>
                    <a:gd name="connsiteY22" fmla="*/ 509653 h 744244"/>
                    <a:gd name="connsiteX23" fmla="*/ 53748 w 578011"/>
                    <a:gd name="connsiteY23" fmla="*/ 515625 h 744244"/>
                    <a:gd name="connsiteX24" fmla="*/ 200506 w 578011"/>
                    <a:gd name="connsiteY24" fmla="*/ 224777 h 744244"/>
                    <a:gd name="connsiteX25" fmla="*/ 369374 w 578011"/>
                    <a:gd name="connsiteY25" fmla="*/ 86658 h 744244"/>
                    <a:gd name="connsiteX26" fmla="*/ 500122 w 578011"/>
                    <a:gd name="connsiteY26" fmla="*/ 3813 h 7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8011" h="744244">
                      <a:moveTo>
                        <a:pt x="500122" y="3813"/>
                      </a:moveTo>
                      <a:cubicBezTo>
                        <a:pt x="524391" y="-3811"/>
                        <a:pt x="550693" y="2288"/>
                        <a:pt x="575725" y="2670"/>
                      </a:cubicBezTo>
                      <a:cubicBezTo>
                        <a:pt x="576233" y="14741"/>
                        <a:pt x="577377" y="38756"/>
                        <a:pt x="578012" y="50827"/>
                      </a:cubicBezTo>
                      <a:cubicBezTo>
                        <a:pt x="535319" y="72936"/>
                        <a:pt x="488813" y="87675"/>
                        <a:pt x="450186" y="117154"/>
                      </a:cubicBezTo>
                      <a:cubicBezTo>
                        <a:pt x="450440" y="122236"/>
                        <a:pt x="450821" y="132274"/>
                        <a:pt x="451075" y="137357"/>
                      </a:cubicBezTo>
                      <a:cubicBezTo>
                        <a:pt x="463273" y="143964"/>
                        <a:pt x="475472" y="150699"/>
                        <a:pt x="487670" y="157433"/>
                      </a:cubicBezTo>
                      <a:cubicBezTo>
                        <a:pt x="503553" y="225412"/>
                        <a:pt x="488051" y="294662"/>
                        <a:pt x="487797" y="363276"/>
                      </a:cubicBezTo>
                      <a:cubicBezTo>
                        <a:pt x="479411" y="477506"/>
                        <a:pt x="494912" y="592117"/>
                        <a:pt x="486780" y="706220"/>
                      </a:cubicBezTo>
                      <a:cubicBezTo>
                        <a:pt x="486780" y="730362"/>
                        <a:pt x="467594" y="746626"/>
                        <a:pt x="443706" y="743958"/>
                      </a:cubicBezTo>
                      <a:cubicBezTo>
                        <a:pt x="409271" y="724009"/>
                        <a:pt x="393262" y="685001"/>
                        <a:pt x="381318" y="649042"/>
                      </a:cubicBezTo>
                      <a:cubicBezTo>
                        <a:pt x="382334" y="645357"/>
                        <a:pt x="384240" y="637860"/>
                        <a:pt x="385129" y="634048"/>
                      </a:cubicBezTo>
                      <a:cubicBezTo>
                        <a:pt x="402918" y="636335"/>
                        <a:pt x="420707" y="638750"/>
                        <a:pt x="438496" y="641164"/>
                      </a:cubicBezTo>
                      <a:cubicBezTo>
                        <a:pt x="434049" y="518293"/>
                        <a:pt x="431889" y="395296"/>
                        <a:pt x="436971" y="272425"/>
                      </a:cubicBezTo>
                      <a:cubicBezTo>
                        <a:pt x="437353" y="239262"/>
                        <a:pt x="436336" y="206225"/>
                        <a:pt x="434176" y="173316"/>
                      </a:cubicBezTo>
                      <a:cubicBezTo>
                        <a:pt x="394532" y="181956"/>
                        <a:pt x="382207" y="221981"/>
                        <a:pt x="370263" y="255526"/>
                      </a:cubicBezTo>
                      <a:cubicBezTo>
                        <a:pt x="364672" y="245996"/>
                        <a:pt x="353364" y="227191"/>
                        <a:pt x="347646" y="217788"/>
                      </a:cubicBezTo>
                      <a:cubicBezTo>
                        <a:pt x="358573" y="194917"/>
                        <a:pt x="368611" y="171664"/>
                        <a:pt x="377379" y="148030"/>
                      </a:cubicBezTo>
                      <a:cubicBezTo>
                        <a:pt x="330619" y="156416"/>
                        <a:pt x="304190" y="199872"/>
                        <a:pt x="270645" y="229097"/>
                      </a:cubicBezTo>
                      <a:cubicBezTo>
                        <a:pt x="217787" y="277127"/>
                        <a:pt x="181192" y="338880"/>
                        <a:pt x="143455" y="398727"/>
                      </a:cubicBezTo>
                      <a:cubicBezTo>
                        <a:pt x="94662" y="456922"/>
                        <a:pt x="135831" y="549424"/>
                        <a:pt x="77382" y="601901"/>
                      </a:cubicBezTo>
                      <a:cubicBezTo>
                        <a:pt x="52223" y="602155"/>
                        <a:pt x="27192" y="601393"/>
                        <a:pt x="2033" y="600758"/>
                      </a:cubicBezTo>
                      <a:cubicBezTo>
                        <a:pt x="889" y="552219"/>
                        <a:pt x="508" y="503681"/>
                        <a:pt x="0" y="455143"/>
                      </a:cubicBezTo>
                      <a:cubicBezTo>
                        <a:pt x="9149" y="473440"/>
                        <a:pt x="18170" y="491991"/>
                        <a:pt x="28716" y="509653"/>
                      </a:cubicBezTo>
                      <a:cubicBezTo>
                        <a:pt x="34942" y="511178"/>
                        <a:pt x="47522" y="514227"/>
                        <a:pt x="53748" y="515625"/>
                      </a:cubicBezTo>
                      <a:cubicBezTo>
                        <a:pt x="69885" y="405842"/>
                        <a:pt x="123252" y="303810"/>
                        <a:pt x="200506" y="224777"/>
                      </a:cubicBezTo>
                      <a:cubicBezTo>
                        <a:pt x="250315" y="171537"/>
                        <a:pt x="303301" y="119441"/>
                        <a:pt x="369374" y="86658"/>
                      </a:cubicBezTo>
                      <a:cubicBezTo>
                        <a:pt x="415752" y="63533"/>
                        <a:pt x="453871" y="27193"/>
                        <a:pt x="500122" y="3813"/>
                      </a:cubicBezTo>
                      <a:close/>
                    </a:path>
                  </a:pathLst>
                </a:custGeom>
                <a:solidFill>
                  <a:schemeClr val="bg1"/>
                </a:solidFill>
                <a:ln w="12706" cap="flat">
                  <a:noFill/>
                  <a:prstDash val="solid"/>
                  <a:miter/>
                </a:ln>
              </p:spPr>
              <p:txBody>
                <a:bodyPr rtlCol="0" anchor="ctr"/>
                <a:lstStyle/>
                <a:p>
                  <a:endParaRPr lang="zh-CN" altLang="en-US"/>
                </a:p>
              </p:txBody>
            </p:sp>
            <p:sp>
              <p:nvSpPr>
                <p:cNvPr id="142" name="任意多边形: 形状 141">
                  <a:extLst>
                    <a:ext uri="{FF2B5EF4-FFF2-40B4-BE49-F238E27FC236}">
                      <a16:creationId xmlns:a16="http://schemas.microsoft.com/office/drawing/2014/main" id="{41D8895F-F522-480A-9B3E-2147E5079EB4}"/>
                    </a:ext>
                  </a:extLst>
                </p:cNvPr>
                <p:cNvSpPr/>
                <p:nvPr/>
              </p:nvSpPr>
              <p:spPr>
                <a:xfrm>
                  <a:off x="7602551" y="-1099448"/>
                  <a:ext cx="88788" cy="285289"/>
                </a:xfrm>
                <a:custGeom>
                  <a:avLst/>
                  <a:gdLst>
                    <a:gd name="connsiteX0" fmla="*/ 17256 w 119796"/>
                    <a:gd name="connsiteY0" fmla="*/ 121 h 431694"/>
                    <a:gd name="connsiteX1" fmla="*/ 80280 w 119796"/>
                    <a:gd name="connsiteY1" fmla="*/ 3679 h 431694"/>
                    <a:gd name="connsiteX2" fmla="*/ 119796 w 119796"/>
                    <a:gd name="connsiteY2" fmla="*/ 56410 h 431694"/>
                    <a:gd name="connsiteX3" fmla="*/ 75960 w 119796"/>
                    <a:gd name="connsiteY3" fmla="*/ 126041 h 431694"/>
                    <a:gd name="connsiteX4" fmla="*/ 96671 w 119796"/>
                    <a:gd name="connsiteY4" fmla="*/ 27185 h 431694"/>
                    <a:gd name="connsiteX5" fmla="*/ 37459 w 119796"/>
                    <a:gd name="connsiteY5" fmla="*/ 23374 h 431694"/>
                    <a:gd name="connsiteX6" fmla="*/ 28946 w 119796"/>
                    <a:gd name="connsiteY6" fmla="*/ 210030 h 431694"/>
                    <a:gd name="connsiteX7" fmla="*/ 51563 w 119796"/>
                    <a:gd name="connsiteY7" fmla="*/ 180424 h 431694"/>
                    <a:gd name="connsiteX8" fmla="*/ 42796 w 119796"/>
                    <a:gd name="connsiteY8" fmla="*/ 318542 h 431694"/>
                    <a:gd name="connsiteX9" fmla="*/ 14080 w 119796"/>
                    <a:gd name="connsiteY9" fmla="*/ 264032 h 431694"/>
                    <a:gd name="connsiteX10" fmla="*/ 16113 w 119796"/>
                    <a:gd name="connsiteY10" fmla="*/ 409647 h 431694"/>
                    <a:gd name="connsiteX11" fmla="*/ 91461 w 119796"/>
                    <a:gd name="connsiteY11" fmla="*/ 410790 h 431694"/>
                    <a:gd name="connsiteX12" fmla="*/ 9378 w 119796"/>
                    <a:gd name="connsiteY12" fmla="*/ 429850 h 431694"/>
                    <a:gd name="connsiteX13" fmla="*/ 14080 w 119796"/>
                    <a:gd name="connsiteY13" fmla="*/ 173308 h 431694"/>
                    <a:gd name="connsiteX14" fmla="*/ 17256 w 119796"/>
                    <a:gd name="connsiteY14" fmla="*/ 121 h 43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796" h="431694">
                      <a:moveTo>
                        <a:pt x="17256" y="121"/>
                      </a:moveTo>
                      <a:cubicBezTo>
                        <a:pt x="38222" y="502"/>
                        <a:pt x="59695" y="-1658"/>
                        <a:pt x="80280" y="3679"/>
                      </a:cubicBezTo>
                      <a:cubicBezTo>
                        <a:pt x="103278" y="11557"/>
                        <a:pt x="109250" y="37350"/>
                        <a:pt x="119796" y="56410"/>
                      </a:cubicBezTo>
                      <a:cubicBezTo>
                        <a:pt x="111283" y="83220"/>
                        <a:pt x="99848" y="109523"/>
                        <a:pt x="75960" y="126041"/>
                      </a:cubicBezTo>
                      <a:cubicBezTo>
                        <a:pt x="88920" y="94656"/>
                        <a:pt x="94257" y="60984"/>
                        <a:pt x="96671" y="27185"/>
                      </a:cubicBezTo>
                      <a:cubicBezTo>
                        <a:pt x="76849" y="25915"/>
                        <a:pt x="57154" y="24644"/>
                        <a:pt x="37459" y="23374"/>
                      </a:cubicBezTo>
                      <a:cubicBezTo>
                        <a:pt x="26532" y="84999"/>
                        <a:pt x="27294" y="147642"/>
                        <a:pt x="28946" y="210030"/>
                      </a:cubicBezTo>
                      <a:cubicBezTo>
                        <a:pt x="36570" y="200246"/>
                        <a:pt x="44194" y="190335"/>
                        <a:pt x="51563" y="180424"/>
                      </a:cubicBezTo>
                      <a:cubicBezTo>
                        <a:pt x="46100" y="226167"/>
                        <a:pt x="41525" y="272291"/>
                        <a:pt x="42796" y="318542"/>
                      </a:cubicBezTo>
                      <a:cubicBezTo>
                        <a:pt x="32250" y="300880"/>
                        <a:pt x="23228" y="282329"/>
                        <a:pt x="14080" y="264032"/>
                      </a:cubicBezTo>
                      <a:cubicBezTo>
                        <a:pt x="14588" y="312570"/>
                        <a:pt x="14969" y="361108"/>
                        <a:pt x="16113" y="409647"/>
                      </a:cubicBezTo>
                      <a:cubicBezTo>
                        <a:pt x="41271" y="410282"/>
                        <a:pt x="66303" y="411044"/>
                        <a:pt x="91461" y="410790"/>
                      </a:cubicBezTo>
                      <a:cubicBezTo>
                        <a:pt x="72148" y="438744"/>
                        <a:pt x="38222" y="430993"/>
                        <a:pt x="9378" y="429850"/>
                      </a:cubicBezTo>
                      <a:cubicBezTo>
                        <a:pt x="-7267" y="345098"/>
                        <a:pt x="738" y="257806"/>
                        <a:pt x="14080" y="173308"/>
                      </a:cubicBezTo>
                      <a:cubicBezTo>
                        <a:pt x="21449" y="115749"/>
                        <a:pt x="12428" y="57808"/>
                        <a:pt x="17256" y="121"/>
                      </a:cubicBezTo>
                      <a:close/>
                    </a:path>
                  </a:pathLst>
                </a:custGeom>
                <a:solidFill>
                  <a:schemeClr val="bg1"/>
                </a:solidFill>
                <a:ln w="12706" cap="flat">
                  <a:noFill/>
                  <a:prstDash val="solid"/>
                  <a:miter/>
                </a:ln>
              </p:spPr>
              <p:txBody>
                <a:bodyPr rtlCol="0" anchor="ctr"/>
                <a:lstStyle/>
                <a:p>
                  <a:endParaRPr lang="zh-CN" altLang="en-US"/>
                </a:p>
              </p:txBody>
            </p:sp>
            <p:sp>
              <p:nvSpPr>
                <p:cNvPr id="143" name="任意多边形: 形状 142">
                  <a:extLst>
                    <a:ext uri="{FF2B5EF4-FFF2-40B4-BE49-F238E27FC236}">
                      <a16:creationId xmlns:a16="http://schemas.microsoft.com/office/drawing/2014/main" id="{E9BAE759-1FDC-4EF6-BB9F-D94B0E66F4F5}"/>
                    </a:ext>
                  </a:extLst>
                </p:cNvPr>
                <p:cNvSpPr/>
                <p:nvPr/>
              </p:nvSpPr>
              <p:spPr>
                <a:xfrm>
                  <a:off x="7623295" y="-1084001"/>
                  <a:ext cx="50905" cy="123353"/>
                </a:xfrm>
                <a:custGeom>
                  <a:avLst/>
                  <a:gdLst>
                    <a:gd name="connsiteX0" fmla="*/ 9472 w 68683"/>
                    <a:gd name="connsiteY0" fmla="*/ 0 h 186656"/>
                    <a:gd name="connsiteX1" fmla="*/ 68684 w 68683"/>
                    <a:gd name="connsiteY1" fmla="*/ 3812 h 186656"/>
                    <a:gd name="connsiteX2" fmla="*/ 47972 w 68683"/>
                    <a:gd name="connsiteY2" fmla="*/ 102667 h 186656"/>
                    <a:gd name="connsiteX3" fmla="*/ 23576 w 68683"/>
                    <a:gd name="connsiteY3" fmla="*/ 157051 h 186656"/>
                    <a:gd name="connsiteX4" fmla="*/ 959 w 68683"/>
                    <a:gd name="connsiteY4" fmla="*/ 186656 h 186656"/>
                    <a:gd name="connsiteX5" fmla="*/ 9472 w 68683"/>
                    <a:gd name="connsiteY5" fmla="*/ 0 h 18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83" h="186656">
                      <a:moveTo>
                        <a:pt x="9472" y="0"/>
                      </a:moveTo>
                      <a:cubicBezTo>
                        <a:pt x="29167" y="1271"/>
                        <a:pt x="48862" y="2541"/>
                        <a:pt x="68684" y="3812"/>
                      </a:cubicBezTo>
                      <a:cubicBezTo>
                        <a:pt x="66269" y="37611"/>
                        <a:pt x="60933" y="71283"/>
                        <a:pt x="47972" y="102667"/>
                      </a:cubicBezTo>
                      <a:cubicBezTo>
                        <a:pt x="40475" y="121092"/>
                        <a:pt x="33106" y="139516"/>
                        <a:pt x="23576" y="157051"/>
                      </a:cubicBezTo>
                      <a:cubicBezTo>
                        <a:pt x="16206" y="166961"/>
                        <a:pt x="8583" y="176872"/>
                        <a:pt x="959" y="186656"/>
                      </a:cubicBezTo>
                      <a:cubicBezTo>
                        <a:pt x="-693" y="124268"/>
                        <a:pt x="-1456" y="61626"/>
                        <a:pt x="9472" y="0"/>
                      </a:cubicBezTo>
                      <a:close/>
                    </a:path>
                  </a:pathLst>
                </a:custGeom>
                <a:solidFill>
                  <a:schemeClr val="bg1"/>
                </a:solidFill>
                <a:ln w="12706" cap="flat">
                  <a:noFill/>
                  <a:prstDash val="solid"/>
                  <a:miter/>
                </a:ln>
              </p:spPr>
              <p:txBody>
                <a:bodyPr rtlCol="0" anchor="ctr"/>
                <a:lstStyle/>
                <a:p>
                  <a:endParaRPr lang="zh-CN" altLang="en-US"/>
                </a:p>
              </p:txBody>
            </p:sp>
            <p:sp>
              <p:nvSpPr>
                <p:cNvPr id="144" name="任意多边形: 形状 143">
                  <a:extLst>
                    <a:ext uri="{FF2B5EF4-FFF2-40B4-BE49-F238E27FC236}">
                      <a16:creationId xmlns:a16="http://schemas.microsoft.com/office/drawing/2014/main" id="{DFC4C422-9C74-4B9F-AA74-91512F2E28AA}"/>
                    </a:ext>
                  </a:extLst>
                </p:cNvPr>
                <p:cNvSpPr/>
                <p:nvPr/>
              </p:nvSpPr>
              <p:spPr>
                <a:xfrm>
                  <a:off x="7803118" y="-1081818"/>
                  <a:ext cx="114661" cy="142666"/>
                </a:xfrm>
                <a:custGeom>
                  <a:avLst/>
                  <a:gdLst>
                    <a:gd name="connsiteX0" fmla="*/ 8905 w 154704"/>
                    <a:gd name="connsiteY0" fmla="*/ 134814 h 215880"/>
                    <a:gd name="connsiteX1" fmla="*/ 91115 w 154704"/>
                    <a:gd name="connsiteY1" fmla="*/ 0 h 215880"/>
                    <a:gd name="connsiteX2" fmla="*/ 113732 w 154704"/>
                    <a:gd name="connsiteY2" fmla="*/ 37738 h 215880"/>
                    <a:gd name="connsiteX3" fmla="*/ 115257 w 154704"/>
                    <a:gd name="connsiteY3" fmla="*/ 48920 h 215880"/>
                    <a:gd name="connsiteX4" fmla="*/ 150962 w 154704"/>
                    <a:gd name="connsiteY4" fmla="*/ 51842 h 215880"/>
                    <a:gd name="connsiteX5" fmla="*/ 153122 w 154704"/>
                    <a:gd name="connsiteY5" fmla="*/ 175220 h 215880"/>
                    <a:gd name="connsiteX6" fmla="*/ 111191 w 154704"/>
                    <a:gd name="connsiteY6" fmla="*/ 183988 h 215880"/>
                    <a:gd name="connsiteX7" fmla="*/ 71039 w 154704"/>
                    <a:gd name="connsiteY7" fmla="*/ 150570 h 215880"/>
                    <a:gd name="connsiteX8" fmla="*/ 49947 w 154704"/>
                    <a:gd name="connsiteY8" fmla="*/ 215881 h 215880"/>
                    <a:gd name="connsiteX9" fmla="*/ 3060 w 154704"/>
                    <a:gd name="connsiteY9" fmla="*/ 212831 h 215880"/>
                    <a:gd name="connsiteX10" fmla="*/ 8905 w 154704"/>
                    <a:gd name="connsiteY10" fmla="*/ 134814 h 21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04" h="215880">
                      <a:moveTo>
                        <a:pt x="8905" y="134814"/>
                      </a:moveTo>
                      <a:cubicBezTo>
                        <a:pt x="34699" y="88944"/>
                        <a:pt x="58206" y="41296"/>
                        <a:pt x="91115" y="0"/>
                      </a:cubicBezTo>
                      <a:cubicBezTo>
                        <a:pt x="96833" y="9403"/>
                        <a:pt x="108142" y="28208"/>
                        <a:pt x="113732" y="37738"/>
                      </a:cubicBezTo>
                      <a:cubicBezTo>
                        <a:pt x="114114" y="40533"/>
                        <a:pt x="114876" y="46124"/>
                        <a:pt x="115257" y="48920"/>
                      </a:cubicBezTo>
                      <a:cubicBezTo>
                        <a:pt x="124152" y="49682"/>
                        <a:pt x="142068" y="51207"/>
                        <a:pt x="150962" y="51842"/>
                      </a:cubicBezTo>
                      <a:cubicBezTo>
                        <a:pt x="155282" y="92883"/>
                        <a:pt x="155663" y="134179"/>
                        <a:pt x="153122" y="175220"/>
                      </a:cubicBezTo>
                      <a:cubicBezTo>
                        <a:pt x="139018" y="177889"/>
                        <a:pt x="124914" y="180557"/>
                        <a:pt x="111191" y="183988"/>
                      </a:cubicBezTo>
                      <a:cubicBezTo>
                        <a:pt x="97723" y="172679"/>
                        <a:pt x="84508" y="161625"/>
                        <a:pt x="71039" y="150570"/>
                      </a:cubicBezTo>
                      <a:cubicBezTo>
                        <a:pt x="64432" y="172425"/>
                        <a:pt x="57189" y="194153"/>
                        <a:pt x="49947" y="215881"/>
                      </a:cubicBezTo>
                      <a:cubicBezTo>
                        <a:pt x="34191" y="214864"/>
                        <a:pt x="18689" y="213848"/>
                        <a:pt x="3060" y="212831"/>
                      </a:cubicBezTo>
                      <a:cubicBezTo>
                        <a:pt x="2044" y="186911"/>
                        <a:pt x="-5961" y="158321"/>
                        <a:pt x="8905" y="134814"/>
                      </a:cubicBezTo>
                      <a:close/>
                    </a:path>
                  </a:pathLst>
                </a:custGeom>
                <a:solidFill>
                  <a:schemeClr val="bg1"/>
                </a:solidFill>
                <a:ln w="12706" cap="flat">
                  <a:noFill/>
                  <a:prstDash val="solid"/>
                  <a:miter/>
                </a:ln>
              </p:spPr>
              <p:txBody>
                <a:bodyPr rtlCol="0" anchor="ctr"/>
                <a:lstStyle/>
                <a:p>
                  <a:endParaRPr lang="zh-CN" altLang="en-US"/>
                </a:p>
              </p:txBody>
            </p:sp>
          </p:grpSp>
          <p:grpSp>
            <p:nvGrpSpPr>
              <p:cNvPr id="123" name="组合 122">
                <a:extLst>
                  <a:ext uri="{FF2B5EF4-FFF2-40B4-BE49-F238E27FC236}">
                    <a16:creationId xmlns:a16="http://schemas.microsoft.com/office/drawing/2014/main" id="{B803778F-E9E8-4EE5-B311-01F0B6258F67}"/>
                  </a:ext>
                </a:extLst>
              </p:cNvPr>
              <p:cNvGrpSpPr/>
              <p:nvPr userDrawn="1"/>
            </p:nvGrpSpPr>
            <p:grpSpPr>
              <a:xfrm>
                <a:off x="6825811" y="2012861"/>
                <a:ext cx="470642" cy="602212"/>
                <a:chOff x="9766103" y="-1331955"/>
                <a:chExt cx="470642" cy="602212"/>
              </a:xfrm>
            </p:grpSpPr>
            <p:sp>
              <p:nvSpPr>
                <p:cNvPr id="136" name="任意多边形: 形状 135">
                  <a:extLst>
                    <a:ext uri="{FF2B5EF4-FFF2-40B4-BE49-F238E27FC236}">
                      <a16:creationId xmlns:a16="http://schemas.microsoft.com/office/drawing/2014/main" id="{1A9161BB-8FB6-4AD2-B2BB-5CBB008CDACF}"/>
                    </a:ext>
                  </a:extLst>
                </p:cNvPr>
                <p:cNvSpPr/>
                <p:nvPr/>
              </p:nvSpPr>
              <p:spPr>
                <a:xfrm>
                  <a:off x="9773825" y="-1331955"/>
                  <a:ext cx="462920" cy="365849"/>
                </a:xfrm>
                <a:custGeom>
                  <a:avLst/>
                  <a:gdLst>
                    <a:gd name="connsiteX0" fmla="*/ 507491 w 624586"/>
                    <a:gd name="connsiteY0" fmla="*/ 11797 h 553596"/>
                    <a:gd name="connsiteX1" fmla="*/ 557809 w 624586"/>
                    <a:gd name="connsiteY1" fmla="*/ 8875 h 553596"/>
                    <a:gd name="connsiteX2" fmla="*/ 555394 w 624586"/>
                    <a:gd name="connsiteY2" fmla="*/ 92483 h 553596"/>
                    <a:gd name="connsiteX3" fmla="*/ 578012 w 624586"/>
                    <a:gd name="connsiteY3" fmla="*/ 157666 h 553596"/>
                    <a:gd name="connsiteX4" fmla="*/ 514226 w 624586"/>
                    <a:gd name="connsiteY4" fmla="*/ 203663 h 553596"/>
                    <a:gd name="connsiteX5" fmla="*/ 540909 w 624586"/>
                    <a:gd name="connsiteY5" fmla="*/ 298580 h 553596"/>
                    <a:gd name="connsiteX6" fmla="*/ 443960 w 624586"/>
                    <a:gd name="connsiteY6" fmla="*/ 357029 h 553596"/>
                    <a:gd name="connsiteX7" fmla="*/ 580172 w 624586"/>
                    <a:gd name="connsiteY7" fmla="*/ 338478 h 553596"/>
                    <a:gd name="connsiteX8" fmla="*/ 618799 w 624586"/>
                    <a:gd name="connsiteY8" fmla="*/ 429709 h 553596"/>
                    <a:gd name="connsiteX9" fmla="*/ 475599 w 624586"/>
                    <a:gd name="connsiteY9" fmla="*/ 479010 h 553596"/>
                    <a:gd name="connsiteX10" fmla="*/ 551837 w 624586"/>
                    <a:gd name="connsiteY10" fmla="*/ 419671 h 553596"/>
                    <a:gd name="connsiteX11" fmla="*/ 488432 w 624586"/>
                    <a:gd name="connsiteY11" fmla="*/ 410396 h 553596"/>
                    <a:gd name="connsiteX12" fmla="*/ 358319 w 624586"/>
                    <a:gd name="connsiteY12" fmla="*/ 462746 h 553596"/>
                    <a:gd name="connsiteX13" fmla="*/ 232653 w 624586"/>
                    <a:gd name="connsiteY13" fmla="*/ 498070 h 553596"/>
                    <a:gd name="connsiteX14" fmla="*/ 122108 w 624586"/>
                    <a:gd name="connsiteY14" fmla="*/ 544193 h 553596"/>
                    <a:gd name="connsiteX15" fmla="*/ 72807 w 624586"/>
                    <a:gd name="connsiteY15" fmla="*/ 553596 h 553596"/>
                    <a:gd name="connsiteX16" fmla="*/ 10038 w 624586"/>
                    <a:gd name="connsiteY16" fmla="*/ 543812 h 553596"/>
                    <a:gd name="connsiteX17" fmla="*/ 0 w 624586"/>
                    <a:gd name="connsiteY17" fmla="*/ 492225 h 553596"/>
                    <a:gd name="connsiteX18" fmla="*/ 2795 w 624586"/>
                    <a:gd name="connsiteY18" fmla="*/ 479137 h 553596"/>
                    <a:gd name="connsiteX19" fmla="*/ 103557 w 624586"/>
                    <a:gd name="connsiteY19" fmla="*/ 489302 h 553596"/>
                    <a:gd name="connsiteX20" fmla="*/ 183225 w 624586"/>
                    <a:gd name="connsiteY20" fmla="*/ 457155 h 553596"/>
                    <a:gd name="connsiteX21" fmla="*/ 262259 w 624586"/>
                    <a:gd name="connsiteY21" fmla="*/ 436444 h 553596"/>
                    <a:gd name="connsiteX22" fmla="*/ 347900 w 624586"/>
                    <a:gd name="connsiteY22" fmla="*/ 366686 h 553596"/>
                    <a:gd name="connsiteX23" fmla="*/ 333542 w 624586"/>
                    <a:gd name="connsiteY23" fmla="*/ 178378 h 553596"/>
                    <a:gd name="connsiteX24" fmla="*/ 270137 w 624586"/>
                    <a:gd name="connsiteY24" fmla="*/ 398452 h 553596"/>
                    <a:gd name="connsiteX25" fmla="*/ 230493 w 624586"/>
                    <a:gd name="connsiteY25" fmla="*/ 401374 h 553596"/>
                    <a:gd name="connsiteX26" fmla="*/ 227570 w 624586"/>
                    <a:gd name="connsiteY26" fmla="*/ 232761 h 553596"/>
                    <a:gd name="connsiteX27" fmla="*/ 228968 w 624586"/>
                    <a:gd name="connsiteY27" fmla="*/ 115608 h 553596"/>
                    <a:gd name="connsiteX28" fmla="*/ 331127 w 624586"/>
                    <a:gd name="connsiteY28" fmla="*/ 99725 h 553596"/>
                    <a:gd name="connsiteX29" fmla="*/ 419945 w 624586"/>
                    <a:gd name="connsiteY29" fmla="*/ 86002 h 553596"/>
                    <a:gd name="connsiteX30" fmla="*/ 393515 w 624586"/>
                    <a:gd name="connsiteY30" fmla="*/ 225391 h 553596"/>
                    <a:gd name="connsiteX31" fmla="*/ 446882 w 624586"/>
                    <a:gd name="connsiteY31" fmla="*/ 180284 h 553596"/>
                    <a:gd name="connsiteX32" fmla="*/ 507491 w 624586"/>
                    <a:gd name="connsiteY32" fmla="*/ 11797 h 553596"/>
                    <a:gd name="connsiteX33" fmla="*/ 421597 w 624586"/>
                    <a:gd name="connsiteY33" fmla="*/ 280791 h 553596"/>
                    <a:gd name="connsiteX34" fmla="*/ 414227 w 624586"/>
                    <a:gd name="connsiteY34" fmla="*/ 335555 h 553596"/>
                    <a:gd name="connsiteX35" fmla="*/ 474582 w 624586"/>
                    <a:gd name="connsiteY35" fmla="*/ 259190 h 553596"/>
                    <a:gd name="connsiteX36" fmla="*/ 421597 w 624586"/>
                    <a:gd name="connsiteY36" fmla="*/ 280791 h 55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4586" h="553596">
                      <a:moveTo>
                        <a:pt x="507491" y="11797"/>
                      </a:moveTo>
                      <a:cubicBezTo>
                        <a:pt x="524264" y="5190"/>
                        <a:pt x="542688" y="-9422"/>
                        <a:pt x="557809" y="8875"/>
                      </a:cubicBezTo>
                      <a:cubicBezTo>
                        <a:pt x="558952" y="36829"/>
                        <a:pt x="556157" y="64656"/>
                        <a:pt x="555394" y="92483"/>
                      </a:cubicBezTo>
                      <a:cubicBezTo>
                        <a:pt x="569753" y="110780"/>
                        <a:pt x="597580" y="132762"/>
                        <a:pt x="578012" y="157666"/>
                      </a:cubicBezTo>
                      <a:cubicBezTo>
                        <a:pt x="557682" y="174185"/>
                        <a:pt x="535064" y="187780"/>
                        <a:pt x="514226" y="203663"/>
                      </a:cubicBezTo>
                      <a:cubicBezTo>
                        <a:pt x="530236" y="231236"/>
                        <a:pt x="559333" y="265416"/>
                        <a:pt x="540909" y="298580"/>
                      </a:cubicBezTo>
                      <a:cubicBezTo>
                        <a:pt x="512320" y="323865"/>
                        <a:pt x="471532" y="329964"/>
                        <a:pt x="443960" y="357029"/>
                      </a:cubicBezTo>
                      <a:cubicBezTo>
                        <a:pt x="489830" y="355250"/>
                        <a:pt x="534810" y="345212"/>
                        <a:pt x="580172" y="338478"/>
                      </a:cubicBezTo>
                      <a:cubicBezTo>
                        <a:pt x="612573" y="357664"/>
                        <a:pt x="635953" y="391209"/>
                        <a:pt x="618799" y="429709"/>
                      </a:cubicBezTo>
                      <a:cubicBezTo>
                        <a:pt x="588304" y="476723"/>
                        <a:pt x="526043" y="479518"/>
                        <a:pt x="475599" y="479010"/>
                      </a:cubicBezTo>
                      <a:cubicBezTo>
                        <a:pt x="486018" y="444957"/>
                        <a:pt x="526424" y="438604"/>
                        <a:pt x="551837" y="419671"/>
                      </a:cubicBezTo>
                      <a:cubicBezTo>
                        <a:pt x="533412" y="405186"/>
                        <a:pt x="510033" y="400103"/>
                        <a:pt x="488432" y="410396"/>
                      </a:cubicBezTo>
                      <a:cubicBezTo>
                        <a:pt x="443452" y="423737"/>
                        <a:pt x="402156" y="446355"/>
                        <a:pt x="358319" y="462746"/>
                      </a:cubicBezTo>
                      <a:cubicBezTo>
                        <a:pt x="317404" y="478120"/>
                        <a:pt x="273187" y="481805"/>
                        <a:pt x="232653" y="498070"/>
                      </a:cubicBezTo>
                      <a:cubicBezTo>
                        <a:pt x="194915" y="511411"/>
                        <a:pt x="160100" y="531868"/>
                        <a:pt x="122108" y="544193"/>
                      </a:cubicBezTo>
                      <a:cubicBezTo>
                        <a:pt x="105590" y="547370"/>
                        <a:pt x="89198" y="550547"/>
                        <a:pt x="72807" y="553596"/>
                      </a:cubicBezTo>
                      <a:cubicBezTo>
                        <a:pt x="51715" y="550674"/>
                        <a:pt x="30876" y="547116"/>
                        <a:pt x="10038" y="543812"/>
                      </a:cubicBezTo>
                      <a:cubicBezTo>
                        <a:pt x="6480" y="526659"/>
                        <a:pt x="3049" y="509378"/>
                        <a:pt x="0" y="492225"/>
                      </a:cubicBezTo>
                      <a:lnTo>
                        <a:pt x="2795" y="479137"/>
                      </a:lnTo>
                      <a:cubicBezTo>
                        <a:pt x="37102" y="471005"/>
                        <a:pt x="70012" y="485617"/>
                        <a:pt x="103557" y="489302"/>
                      </a:cubicBezTo>
                      <a:cubicBezTo>
                        <a:pt x="132146" y="484601"/>
                        <a:pt x="157685" y="469861"/>
                        <a:pt x="183225" y="457155"/>
                      </a:cubicBezTo>
                      <a:cubicBezTo>
                        <a:pt x="209400" y="449658"/>
                        <a:pt x="235703" y="442670"/>
                        <a:pt x="262259" y="436444"/>
                      </a:cubicBezTo>
                      <a:cubicBezTo>
                        <a:pt x="300759" y="431234"/>
                        <a:pt x="344342" y="410650"/>
                        <a:pt x="347900" y="366686"/>
                      </a:cubicBezTo>
                      <a:cubicBezTo>
                        <a:pt x="354634" y="304298"/>
                        <a:pt x="362131" y="236573"/>
                        <a:pt x="333542" y="178378"/>
                      </a:cubicBezTo>
                      <a:cubicBezTo>
                        <a:pt x="319819" y="252710"/>
                        <a:pt x="342817" y="348770"/>
                        <a:pt x="270137" y="398452"/>
                      </a:cubicBezTo>
                      <a:cubicBezTo>
                        <a:pt x="260226" y="399087"/>
                        <a:pt x="240404" y="400612"/>
                        <a:pt x="230493" y="401374"/>
                      </a:cubicBezTo>
                      <a:cubicBezTo>
                        <a:pt x="217151" y="346102"/>
                        <a:pt x="228333" y="288796"/>
                        <a:pt x="227570" y="232761"/>
                      </a:cubicBezTo>
                      <a:cubicBezTo>
                        <a:pt x="229731" y="193752"/>
                        <a:pt x="222361" y="154363"/>
                        <a:pt x="228968" y="115608"/>
                      </a:cubicBezTo>
                      <a:cubicBezTo>
                        <a:pt x="262513" y="105316"/>
                        <a:pt x="301903" y="123995"/>
                        <a:pt x="331127" y="99725"/>
                      </a:cubicBezTo>
                      <a:cubicBezTo>
                        <a:pt x="356413" y="79014"/>
                        <a:pt x="389450" y="82699"/>
                        <a:pt x="419945" y="86002"/>
                      </a:cubicBezTo>
                      <a:cubicBezTo>
                        <a:pt x="418547" y="134032"/>
                        <a:pt x="390466" y="177234"/>
                        <a:pt x="393515" y="225391"/>
                      </a:cubicBezTo>
                      <a:cubicBezTo>
                        <a:pt x="419436" y="226027"/>
                        <a:pt x="433159" y="198327"/>
                        <a:pt x="446882" y="180284"/>
                      </a:cubicBezTo>
                      <a:cubicBezTo>
                        <a:pt x="479410" y="129204"/>
                        <a:pt x="489702" y="68722"/>
                        <a:pt x="507491" y="11797"/>
                      </a:cubicBezTo>
                      <a:moveTo>
                        <a:pt x="421597" y="280791"/>
                      </a:moveTo>
                      <a:cubicBezTo>
                        <a:pt x="415243" y="298199"/>
                        <a:pt x="416133" y="317258"/>
                        <a:pt x="414227" y="335555"/>
                      </a:cubicBezTo>
                      <a:cubicBezTo>
                        <a:pt x="447263" y="322722"/>
                        <a:pt x="467848" y="293370"/>
                        <a:pt x="474582" y="259190"/>
                      </a:cubicBezTo>
                      <a:cubicBezTo>
                        <a:pt x="456031" y="263891"/>
                        <a:pt x="430237" y="259063"/>
                        <a:pt x="421597" y="280791"/>
                      </a:cubicBezTo>
                      <a:close/>
                    </a:path>
                  </a:pathLst>
                </a:custGeom>
                <a:solidFill>
                  <a:schemeClr val="bg1"/>
                </a:solidFill>
                <a:ln w="12706" cap="flat">
                  <a:noFill/>
                  <a:prstDash val="solid"/>
                  <a:miter/>
                </a:ln>
              </p:spPr>
              <p:txBody>
                <a:bodyPr rtlCol="0" anchor="ctr"/>
                <a:lstStyle/>
                <a:p>
                  <a:endParaRPr lang="zh-CN" altLang="en-US"/>
                </a:p>
              </p:txBody>
            </p:sp>
            <p:sp>
              <p:nvSpPr>
                <p:cNvPr id="137" name="任意多边形: 形状 136">
                  <a:extLst>
                    <a:ext uri="{FF2B5EF4-FFF2-40B4-BE49-F238E27FC236}">
                      <a16:creationId xmlns:a16="http://schemas.microsoft.com/office/drawing/2014/main" id="{965DAB91-F312-4C1E-936D-B8ADA8EC8997}"/>
                    </a:ext>
                  </a:extLst>
                </p:cNvPr>
                <p:cNvSpPr/>
                <p:nvPr/>
              </p:nvSpPr>
              <p:spPr>
                <a:xfrm>
                  <a:off x="9942412" y="-1022718"/>
                  <a:ext cx="255668" cy="292975"/>
                </a:xfrm>
                <a:custGeom>
                  <a:avLst/>
                  <a:gdLst>
                    <a:gd name="connsiteX0" fmla="*/ 97184 w 344955"/>
                    <a:gd name="connsiteY0" fmla="*/ 40811 h 443324"/>
                    <a:gd name="connsiteX1" fmla="*/ 244578 w 344955"/>
                    <a:gd name="connsiteY1" fmla="*/ 659 h 443324"/>
                    <a:gd name="connsiteX2" fmla="*/ 195150 w 344955"/>
                    <a:gd name="connsiteY2" fmla="*/ 135346 h 443324"/>
                    <a:gd name="connsiteX3" fmla="*/ 233651 w 344955"/>
                    <a:gd name="connsiteY3" fmla="*/ 197607 h 443324"/>
                    <a:gd name="connsiteX4" fmla="*/ 344704 w 344955"/>
                    <a:gd name="connsiteY4" fmla="*/ 239792 h 443324"/>
                    <a:gd name="connsiteX5" fmla="*/ 341401 w 344955"/>
                    <a:gd name="connsiteY5" fmla="*/ 288966 h 443324"/>
                    <a:gd name="connsiteX6" fmla="*/ 255887 w 344955"/>
                    <a:gd name="connsiteY6" fmla="*/ 307517 h 443324"/>
                    <a:gd name="connsiteX7" fmla="*/ 194388 w 344955"/>
                    <a:gd name="connsiteY7" fmla="*/ 411709 h 443324"/>
                    <a:gd name="connsiteX8" fmla="*/ 69104 w 344955"/>
                    <a:gd name="connsiteY8" fmla="*/ 441188 h 443324"/>
                    <a:gd name="connsiteX9" fmla="*/ 616 w 344955"/>
                    <a:gd name="connsiteY9" fmla="*/ 349067 h 443324"/>
                    <a:gd name="connsiteX10" fmla="*/ 135304 w 344955"/>
                    <a:gd name="connsiteY10" fmla="*/ 221114 h 443324"/>
                    <a:gd name="connsiteX11" fmla="*/ 175201 w 344955"/>
                    <a:gd name="connsiteY11" fmla="*/ 209805 h 443324"/>
                    <a:gd name="connsiteX12" fmla="*/ 144198 w 344955"/>
                    <a:gd name="connsiteY12" fmla="*/ 155930 h 443324"/>
                    <a:gd name="connsiteX13" fmla="*/ 138099 w 344955"/>
                    <a:gd name="connsiteY13" fmla="*/ 87952 h 443324"/>
                    <a:gd name="connsiteX14" fmla="*/ 84986 w 344955"/>
                    <a:gd name="connsiteY14" fmla="*/ 87189 h 443324"/>
                    <a:gd name="connsiteX15" fmla="*/ 97184 w 344955"/>
                    <a:gd name="connsiteY15" fmla="*/ 40811 h 443324"/>
                    <a:gd name="connsiteX16" fmla="*/ 106968 w 344955"/>
                    <a:gd name="connsiteY16" fmla="*/ 298114 h 443324"/>
                    <a:gd name="connsiteX17" fmla="*/ 86511 w 344955"/>
                    <a:gd name="connsiteY17" fmla="*/ 382993 h 443324"/>
                    <a:gd name="connsiteX18" fmla="*/ 170373 w 344955"/>
                    <a:gd name="connsiteY18" fmla="*/ 361646 h 443324"/>
                    <a:gd name="connsiteX19" fmla="*/ 190449 w 344955"/>
                    <a:gd name="connsiteY19" fmla="*/ 276895 h 443324"/>
                    <a:gd name="connsiteX20" fmla="*/ 106968 w 344955"/>
                    <a:gd name="connsiteY20" fmla="*/ 298114 h 44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955" h="443324">
                      <a:moveTo>
                        <a:pt x="97184" y="40811"/>
                      </a:moveTo>
                      <a:cubicBezTo>
                        <a:pt x="145723" y="25055"/>
                        <a:pt x="191339" y="-4805"/>
                        <a:pt x="244578" y="659"/>
                      </a:cubicBezTo>
                      <a:cubicBezTo>
                        <a:pt x="245849" y="53009"/>
                        <a:pt x="168213" y="82996"/>
                        <a:pt x="195150" y="135346"/>
                      </a:cubicBezTo>
                      <a:cubicBezTo>
                        <a:pt x="205188" y="157455"/>
                        <a:pt x="216497" y="179818"/>
                        <a:pt x="233651" y="197607"/>
                      </a:cubicBezTo>
                      <a:cubicBezTo>
                        <a:pt x="270880" y="209932"/>
                        <a:pt x="320308" y="202054"/>
                        <a:pt x="344704" y="239792"/>
                      </a:cubicBezTo>
                      <a:cubicBezTo>
                        <a:pt x="345848" y="256183"/>
                        <a:pt x="342798" y="272575"/>
                        <a:pt x="341401" y="288966"/>
                      </a:cubicBezTo>
                      <a:cubicBezTo>
                        <a:pt x="313320" y="297098"/>
                        <a:pt x="284857" y="303705"/>
                        <a:pt x="255887" y="307517"/>
                      </a:cubicBezTo>
                      <a:cubicBezTo>
                        <a:pt x="240131" y="344366"/>
                        <a:pt x="229203" y="387567"/>
                        <a:pt x="194388" y="411709"/>
                      </a:cubicBezTo>
                      <a:cubicBezTo>
                        <a:pt x="157794" y="435343"/>
                        <a:pt x="112432" y="448812"/>
                        <a:pt x="69104" y="441188"/>
                      </a:cubicBezTo>
                      <a:cubicBezTo>
                        <a:pt x="31492" y="426957"/>
                        <a:pt x="-5229" y="392777"/>
                        <a:pt x="616" y="349067"/>
                      </a:cubicBezTo>
                      <a:cubicBezTo>
                        <a:pt x="6969" y="278928"/>
                        <a:pt x="70501" y="233566"/>
                        <a:pt x="135304" y="221114"/>
                      </a:cubicBezTo>
                      <a:cubicBezTo>
                        <a:pt x="148772" y="217937"/>
                        <a:pt x="161987" y="214125"/>
                        <a:pt x="175201" y="209805"/>
                      </a:cubicBezTo>
                      <a:cubicBezTo>
                        <a:pt x="172279" y="188586"/>
                        <a:pt x="155253" y="173084"/>
                        <a:pt x="144198" y="155930"/>
                      </a:cubicBezTo>
                      <a:cubicBezTo>
                        <a:pt x="137718" y="133821"/>
                        <a:pt x="139370" y="110569"/>
                        <a:pt x="138099" y="87952"/>
                      </a:cubicBezTo>
                      <a:cubicBezTo>
                        <a:pt x="120310" y="87697"/>
                        <a:pt x="102648" y="87443"/>
                        <a:pt x="84986" y="87189"/>
                      </a:cubicBezTo>
                      <a:cubicBezTo>
                        <a:pt x="88671" y="71560"/>
                        <a:pt x="92737" y="56058"/>
                        <a:pt x="97184" y="40811"/>
                      </a:cubicBezTo>
                      <a:moveTo>
                        <a:pt x="106968" y="298114"/>
                      </a:moveTo>
                      <a:cubicBezTo>
                        <a:pt x="78506" y="317174"/>
                        <a:pt x="87655" y="354150"/>
                        <a:pt x="86511" y="382993"/>
                      </a:cubicBezTo>
                      <a:cubicBezTo>
                        <a:pt x="115354" y="382485"/>
                        <a:pt x="149153" y="385915"/>
                        <a:pt x="170373" y="361646"/>
                      </a:cubicBezTo>
                      <a:cubicBezTo>
                        <a:pt x="194642" y="340045"/>
                        <a:pt x="195278" y="306501"/>
                        <a:pt x="190449" y="276895"/>
                      </a:cubicBezTo>
                      <a:cubicBezTo>
                        <a:pt x="162495" y="282867"/>
                        <a:pt x="132762" y="285154"/>
                        <a:pt x="106968" y="298114"/>
                      </a:cubicBezTo>
                      <a:close/>
                    </a:path>
                  </a:pathLst>
                </a:custGeom>
                <a:solidFill>
                  <a:schemeClr val="bg1"/>
                </a:solidFill>
                <a:ln w="12706" cap="flat">
                  <a:noFill/>
                  <a:prstDash val="solid"/>
                  <a:miter/>
                </a:ln>
              </p:spPr>
              <p:txBody>
                <a:bodyPr rtlCol="0" anchor="ctr"/>
                <a:lstStyle/>
                <a:p>
                  <a:endParaRPr lang="zh-CN" altLang="en-US"/>
                </a:p>
              </p:txBody>
            </p:sp>
            <p:sp>
              <p:nvSpPr>
                <p:cNvPr id="138" name="任意多边形: 形状 137">
                  <a:extLst>
                    <a:ext uri="{FF2B5EF4-FFF2-40B4-BE49-F238E27FC236}">
                      <a16:creationId xmlns:a16="http://schemas.microsoft.com/office/drawing/2014/main" id="{97B88F00-A690-453F-900C-384E43DDFAF0}"/>
                    </a:ext>
                  </a:extLst>
                </p:cNvPr>
                <p:cNvSpPr/>
                <p:nvPr/>
              </p:nvSpPr>
              <p:spPr>
                <a:xfrm>
                  <a:off x="9766103" y="-1006664"/>
                  <a:ext cx="61684" cy="48031"/>
                </a:xfrm>
                <a:custGeom>
                  <a:avLst/>
                  <a:gdLst>
                    <a:gd name="connsiteX0" fmla="*/ 0 w 83226"/>
                    <a:gd name="connsiteY0" fmla="*/ 64040 h 72680"/>
                    <a:gd name="connsiteX1" fmla="*/ 10419 w 83226"/>
                    <a:gd name="connsiteY1" fmla="*/ 0 h 72680"/>
                    <a:gd name="connsiteX2" fmla="*/ 20457 w 83226"/>
                    <a:gd name="connsiteY2" fmla="*/ 51588 h 72680"/>
                    <a:gd name="connsiteX3" fmla="*/ 83226 w 83226"/>
                    <a:gd name="connsiteY3" fmla="*/ 61372 h 72680"/>
                    <a:gd name="connsiteX4" fmla="*/ 39898 w 83226"/>
                    <a:gd name="connsiteY4" fmla="*/ 72680 h 72680"/>
                    <a:gd name="connsiteX5" fmla="*/ 0 w 83226"/>
                    <a:gd name="connsiteY5" fmla="*/ 64040 h 7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26" h="72680">
                      <a:moveTo>
                        <a:pt x="0" y="64040"/>
                      </a:moveTo>
                      <a:cubicBezTo>
                        <a:pt x="2414" y="42439"/>
                        <a:pt x="5336" y="21093"/>
                        <a:pt x="10419" y="0"/>
                      </a:cubicBezTo>
                      <a:cubicBezTo>
                        <a:pt x="13469" y="17154"/>
                        <a:pt x="16899" y="34434"/>
                        <a:pt x="20457" y="51588"/>
                      </a:cubicBezTo>
                      <a:cubicBezTo>
                        <a:pt x="41296" y="54892"/>
                        <a:pt x="62134" y="58449"/>
                        <a:pt x="83226" y="61372"/>
                      </a:cubicBezTo>
                      <a:cubicBezTo>
                        <a:pt x="68614" y="64929"/>
                        <a:pt x="54129" y="68741"/>
                        <a:pt x="39898" y="72680"/>
                      </a:cubicBezTo>
                      <a:cubicBezTo>
                        <a:pt x="29860" y="70520"/>
                        <a:pt x="10038" y="66200"/>
                        <a:pt x="0" y="64040"/>
                      </a:cubicBezTo>
                      <a:close/>
                    </a:path>
                  </a:pathLst>
                </a:custGeom>
                <a:solidFill>
                  <a:schemeClr val="bg1"/>
                </a:solidFill>
                <a:ln w="12706" cap="flat">
                  <a:noFill/>
                  <a:prstDash val="solid"/>
                  <a:miter/>
                </a:ln>
              </p:spPr>
              <p:txBody>
                <a:bodyPr rtlCol="0" anchor="ctr"/>
                <a:lstStyle/>
                <a:p>
                  <a:endParaRPr lang="zh-CN" altLang="en-US"/>
                </a:p>
              </p:txBody>
            </p:sp>
          </p:grpSp>
          <p:grpSp>
            <p:nvGrpSpPr>
              <p:cNvPr id="124" name="组合 123">
                <a:extLst>
                  <a:ext uri="{FF2B5EF4-FFF2-40B4-BE49-F238E27FC236}">
                    <a16:creationId xmlns:a16="http://schemas.microsoft.com/office/drawing/2014/main" id="{C4D44FA2-BD81-415C-8059-788C9F51F723}"/>
                  </a:ext>
                </a:extLst>
              </p:cNvPr>
              <p:cNvGrpSpPr/>
              <p:nvPr userDrawn="1"/>
            </p:nvGrpSpPr>
            <p:grpSpPr>
              <a:xfrm>
                <a:off x="6291588" y="2076078"/>
                <a:ext cx="371595" cy="479029"/>
                <a:chOff x="9121098" y="-1268738"/>
                <a:chExt cx="371595" cy="479029"/>
              </a:xfrm>
            </p:grpSpPr>
            <p:sp>
              <p:nvSpPr>
                <p:cNvPr id="133" name="任意多边形: 形状 132">
                  <a:extLst>
                    <a:ext uri="{FF2B5EF4-FFF2-40B4-BE49-F238E27FC236}">
                      <a16:creationId xmlns:a16="http://schemas.microsoft.com/office/drawing/2014/main" id="{9F99F9D0-3F44-4877-987C-A06C3B79B291}"/>
                    </a:ext>
                  </a:extLst>
                </p:cNvPr>
                <p:cNvSpPr/>
                <p:nvPr/>
              </p:nvSpPr>
              <p:spPr>
                <a:xfrm>
                  <a:off x="9121098" y="-1268738"/>
                  <a:ext cx="292739" cy="479029"/>
                </a:xfrm>
                <a:custGeom>
                  <a:avLst/>
                  <a:gdLst>
                    <a:gd name="connsiteX0" fmla="*/ 178272 w 394973"/>
                    <a:gd name="connsiteY0" fmla="*/ 59847 h 724858"/>
                    <a:gd name="connsiteX1" fmla="*/ 209657 w 394973"/>
                    <a:gd name="connsiteY1" fmla="*/ 0 h 724858"/>
                    <a:gd name="connsiteX2" fmla="*/ 273570 w 394973"/>
                    <a:gd name="connsiteY2" fmla="*/ 44218 h 724858"/>
                    <a:gd name="connsiteX3" fmla="*/ 266200 w 394973"/>
                    <a:gd name="connsiteY3" fmla="*/ 275474 h 724858"/>
                    <a:gd name="connsiteX4" fmla="*/ 370012 w 394973"/>
                    <a:gd name="connsiteY4" fmla="*/ 269883 h 724858"/>
                    <a:gd name="connsiteX5" fmla="*/ 372553 w 394973"/>
                    <a:gd name="connsiteY5" fmla="*/ 357430 h 724858"/>
                    <a:gd name="connsiteX6" fmla="*/ 246125 w 394973"/>
                    <a:gd name="connsiteY6" fmla="*/ 395295 h 724858"/>
                    <a:gd name="connsiteX7" fmla="*/ 90599 w 394973"/>
                    <a:gd name="connsiteY7" fmla="*/ 713843 h 724858"/>
                    <a:gd name="connsiteX8" fmla="*/ 2 w 394973"/>
                    <a:gd name="connsiteY8" fmla="*/ 712064 h 724858"/>
                    <a:gd name="connsiteX9" fmla="*/ 35580 w 394973"/>
                    <a:gd name="connsiteY9" fmla="*/ 653106 h 724858"/>
                    <a:gd name="connsiteX10" fmla="*/ 116139 w 394973"/>
                    <a:gd name="connsiteY10" fmla="*/ 597071 h 724858"/>
                    <a:gd name="connsiteX11" fmla="*/ 170140 w 394973"/>
                    <a:gd name="connsiteY11" fmla="*/ 433286 h 724858"/>
                    <a:gd name="connsiteX12" fmla="*/ 47651 w 394973"/>
                    <a:gd name="connsiteY12" fmla="*/ 443070 h 724858"/>
                    <a:gd name="connsiteX13" fmla="*/ 39011 w 394973"/>
                    <a:gd name="connsiteY13" fmla="*/ 346121 h 724858"/>
                    <a:gd name="connsiteX14" fmla="*/ 180687 w 394973"/>
                    <a:gd name="connsiteY14" fmla="*/ 333161 h 724858"/>
                    <a:gd name="connsiteX15" fmla="*/ 178272 w 394973"/>
                    <a:gd name="connsiteY15" fmla="*/ 59847 h 7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3" h="724858">
                      <a:moveTo>
                        <a:pt x="178272" y="59847"/>
                      </a:moveTo>
                      <a:cubicBezTo>
                        <a:pt x="174079" y="33926"/>
                        <a:pt x="194282" y="17153"/>
                        <a:pt x="209657" y="0"/>
                      </a:cubicBezTo>
                      <a:cubicBezTo>
                        <a:pt x="232656" y="12071"/>
                        <a:pt x="254256" y="26683"/>
                        <a:pt x="273570" y="44218"/>
                      </a:cubicBezTo>
                      <a:cubicBezTo>
                        <a:pt x="275603" y="121473"/>
                        <a:pt x="256162" y="198346"/>
                        <a:pt x="266200" y="275474"/>
                      </a:cubicBezTo>
                      <a:cubicBezTo>
                        <a:pt x="298220" y="265054"/>
                        <a:pt x="339389" y="245487"/>
                        <a:pt x="370012" y="269883"/>
                      </a:cubicBezTo>
                      <a:cubicBezTo>
                        <a:pt x="397330" y="289323"/>
                        <a:pt x="407749" y="341038"/>
                        <a:pt x="372553" y="357430"/>
                      </a:cubicBezTo>
                      <a:cubicBezTo>
                        <a:pt x="328970" y="365308"/>
                        <a:pt x="275476" y="353618"/>
                        <a:pt x="246125" y="395295"/>
                      </a:cubicBezTo>
                      <a:cubicBezTo>
                        <a:pt x="249682" y="516640"/>
                        <a:pt x="202542" y="653233"/>
                        <a:pt x="90599" y="713843"/>
                      </a:cubicBezTo>
                      <a:cubicBezTo>
                        <a:pt x="62137" y="733411"/>
                        <a:pt x="29227" y="723118"/>
                        <a:pt x="2" y="712064"/>
                      </a:cubicBezTo>
                      <a:cubicBezTo>
                        <a:pt x="-125" y="688176"/>
                        <a:pt x="4958" y="653106"/>
                        <a:pt x="35580" y="653106"/>
                      </a:cubicBezTo>
                      <a:cubicBezTo>
                        <a:pt x="73191" y="654758"/>
                        <a:pt x="95935" y="624009"/>
                        <a:pt x="116139" y="597071"/>
                      </a:cubicBezTo>
                      <a:cubicBezTo>
                        <a:pt x="148921" y="548914"/>
                        <a:pt x="174333" y="493006"/>
                        <a:pt x="170140" y="433286"/>
                      </a:cubicBezTo>
                      <a:cubicBezTo>
                        <a:pt x="130878" y="445866"/>
                        <a:pt x="88058" y="457429"/>
                        <a:pt x="47651" y="443070"/>
                      </a:cubicBezTo>
                      <a:cubicBezTo>
                        <a:pt x="13471" y="422359"/>
                        <a:pt x="24526" y="375854"/>
                        <a:pt x="39011" y="346121"/>
                      </a:cubicBezTo>
                      <a:cubicBezTo>
                        <a:pt x="86279" y="345740"/>
                        <a:pt x="136342" y="354761"/>
                        <a:pt x="180687" y="333161"/>
                      </a:cubicBezTo>
                      <a:cubicBezTo>
                        <a:pt x="184626" y="242056"/>
                        <a:pt x="180305" y="150951"/>
                        <a:pt x="178272" y="59847"/>
                      </a:cubicBezTo>
                      <a:close/>
                    </a:path>
                  </a:pathLst>
                </a:custGeom>
                <a:solidFill>
                  <a:schemeClr val="bg1"/>
                </a:solidFill>
                <a:ln w="12706" cap="flat">
                  <a:noFill/>
                  <a:prstDash val="solid"/>
                  <a:miter/>
                </a:ln>
              </p:spPr>
              <p:txBody>
                <a:bodyPr rtlCol="0" anchor="ctr"/>
                <a:lstStyle/>
                <a:p>
                  <a:endParaRPr lang="zh-CN" altLang="en-US"/>
                </a:p>
              </p:txBody>
            </p:sp>
            <p:sp>
              <p:nvSpPr>
                <p:cNvPr id="134" name="任意多边形: 形状 133">
                  <a:extLst>
                    <a:ext uri="{FF2B5EF4-FFF2-40B4-BE49-F238E27FC236}">
                      <a16:creationId xmlns:a16="http://schemas.microsoft.com/office/drawing/2014/main" id="{CA971998-A82D-49F0-B2A7-FFCD33D5F2AA}"/>
                    </a:ext>
                  </a:extLst>
                </p:cNvPr>
                <p:cNvSpPr/>
                <p:nvPr/>
              </p:nvSpPr>
              <p:spPr>
                <a:xfrm>
                  <a:off x="9358891" y="-922861"/>
                  <a:ext cx="133802" cy="127644"/>
                </a:xfrm>
                <a:custGeom>
                  <a:avLst/>
                  <a:gdLst>
                    <a:gd name="connsiteX0" fmla="*/ 0 w 180530"/>
                    <a:gd name="connsiteY0" fmla="*/ 0 h 193149"/>
                    <a:gd name="connsiteX1" fmla="*/ 66582 w 180530"/>
                    <a:gd name="connsiteY1" fmla="*/ 10800 h 193149"/>
                    <a:gd name="connsiteX2" fmla="*/ 165183 w 180530"/>
                    <a:gd name="connsiteY2" fmla="*/ 99618 h 193149"/>
                    <a:gd name="connsiteX3" fmla="*/ 130113 w 180530"/>
                    <a:gd name="connsiteY3" fmla="*/ 189325 h 193149"/>
                    <a:gd name="connsiteX4" fmla="*/ 5718 w 180530"/>
                    <a:gd name="connsiteY4" fmla="*/ 65057 h 193149"/>
                    <a:gd name="connsiteX5" fmla="*/ 10674 w 180530"/>
                    <a:gd name="connsiteY5" fmla="*/ 57052 h 193149"/>
                    <a:gd name="connsiteX6" fmla="*/ 32529 w 180530"/>
                    <a:gd name="connsiteY6" fmla="*/ 6989 h 193149"/>
                    <a:gd name="connsiteX7" fmla="*/ 3939 w 180530"/>
                    <a:gd name="connsiteY7" fmla="*/ 53240 h 193149"/>
                    <a:gd name="connsiteX8" fmla="*/ 0 w 180530"/>
                    <a:gd name="connsiteY8" fmla="*/ 0 h 19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30" h="193149">
                      <a:moveTo>
                        <a:pt x="0" y="0"/>
                      </a:moveTo>
                      <a:cubicBezTo>
                        <a:pt x="22109" y="2033"/>
                        <a:pt x="48157" y="-5082"/>
                        <a:pt x="66582" y="10800"/>
                      </a:cubicBezTo>
                      <a:cubicBezTo>
                        <a:pt x="101270" y="38246"/>
                        <a:pt x="134433" y="67852"/>
                        <a:pt x="165183" y="99618"/>
                      </a:cubicBezTo>
                      <a:cubicBezTo>
                        <a:pt x="190341" y="129986"/>
                        <a:pt x="188435" y="211688"/>
                        <a:pt x="130113" y="189325"/>
                      </a:cubicBezTo>
                      <a:cubicBezTo>
                        <a:pt x="75349" y="162514"/>
                        <a:pt x="56543" y="97077"/>
                        <a:pt x="5718" y="65057"/>
                      </a:cubicBezTo>
                      <a:lnTo>
                        <a:pt x="10674" y="57052"/>
                      </a:lnTo>
                      <a:cubicBezTo>
                        <a:pt x="18933" y="41550"/>
                        <a:pt x="37357" y="25921"/>
                        <a:pt x="32529" y="6989"/>
                      </a:cubicBezTo>
                      <a:cubicBezTo>
                        <a:pt x="6734" y="-4828"/>
                        <a:pt x="1525" y="35705"/>
                        <a:pt x="3939" y="53240"/>
                      </a:cubicBezTo>
                      <a:cubicBezTo>
                        <a:pt x="-2287" y="36213"/>
                        <a:pt x="1144" y="17662"/>
                        <a:pt x="0" y="0"/>
                      </a:cubicBezTo>
                      <a:close/>
                    </a:path>
                  </a:pathLst>
                </a:custGeom>
                <a:solidFill>
                  <a:schemeClr val="bg1"/>
                </a:solidFill>
                <a:ln w="12706" cap="flat">
                  <a:noFill/>
                  <a:prstDash val="solid"/>
                  <a:miter/>
                </a:ln>
              </p:spPr>
              <p:txBody>
                <a:bodyPr rtlCol="0" anchor="ctr"/>
                <a:lstStyle/>
                <a:p>
                  <a:endParaRPr lang="zh-CN" altLang="en-US"/>
                </a:p>
              </p:txBody>
            </p:sp>
            <p:sp>
              <p:nvSpPr>
                <p:cNvPr id="135" name="任意多边形: 形状 134">
                  <a:extLst>
                    <a:ext uri="{FF2B5EF4-FFF2-40B4-BE49-F238E27FC236}">
                      <a16:creationId xmlns:a16="http://schemas.microsoft.com/office/drawing/2014/main" id="{6F7D4733-3B54-43A4-A50F-385EED0600EE}"/>
                    </a:ext>
                  </a:extLst>
                </p:cNvPr>
                <p:cNvSpPr/>
                <p:nvPr/>
              </p:nvSpPr>
              <p:spPr>
                <a:xfrm>
                  <a:off x="9361418" y="-919646"/>
                  <a:ext cx="22170" cy="34488"/>
                </a:xfrm>
                <a:custGeom>
                  <a:avLst/>
                  <a:gdLst>
                    <a:gd name="connsiteX0" fmla="*/ 530 w 29913"/>
                    <a:gd name="connsiteY0" fmla="*/ 48376 h 52187"/>
                    <a:gd name="connsiteX1" fmla="*/ 29119 w 29913"/>
                    <a:gd name="connsiteY1" fmla="*/ 2125 h 52187"/>
                    <a:gd name="connsiteX2" fmla="*/ 7265 w 29913"/>
                    <a:gd name="connsiteY2" fmla="*/ 52188 h 52187"/>
                    <a:gd name="connsiteX3" fmla="*/ 530 w 29913"/>
                    <a:gd name="connsiteY3" fmla="*/ 48376 h 52187"/>
                  </a:gdLst>
                  <a:ahLst/>
                  <a:cxnLst>
                    <a:cxn ang="0">
                      <a:pos x="connsiteX0" y="connsiteY0"/>
                    </a:cxn>
                    <a:cxn ang="0">
                      <a:pos x="connsiteX1" y="connsiteY1"/>
                    </a:cxn>
                    <a:cxn ang="0">
                      <a:pos x="connsiteX2" y="connsiteY2"/>
                    </a:cxn>
                    <a:cxn ang="0">
                      <a:pos x="connsiteX3" y="connsiteY3"/>
                    </a:cxn>
                  </a:cxnLst>
                  <a:rect l="l" t="t" r="r" b="b"/>
                  <a:pathLst>
                    <a:path w="29913" h="52187">
                      <a:moveTo>
                        <a:pt x="530" y="48376"/>
                      </a:moveTo>
                      <a:cubicBezTo>
                        <a:pt x="-1884" y="30841"/>
                        <a:pt x="3325" y="-9692"/>
                        <a:pt x="29119" y="2125"/>
                      </a:cubicBezTo>
                      <a:cubicBezTo>
                        <a:pt x="33948" y="21057"/>
                        <a:pt x="15524" y="36686"/>
                        <a:pt x="7265" y="52188"/>
                      </a:cubicBezTo>
                      <a:lnTo>
                        <a:pt x="530" y="48376"/>
                      </a:lnTo>
                      <a:close/>
                    </a:path>
                  </a:pathLst>
                </a:custGeom>
                <a:solidFill>
                  <a:schemeClr val="bg1"/>
                </a:solidFill>
                <a:ln w="12706" cap="flat">
                  <a:noFill/>
                  <a:prstDash val="solid"/>
                  <a:miter/>
                </a:ln>
              </p:spPr>
              <p:txBody>
                <a:bodyPr rtlCol="0" anchor="ctr"/>
                <a:lstStyle/>
                <a:p>
                  <a:endParaRPr lang="zh-CN" altLang="en-US"/>
                </a:p>
              </p:txBody>
            </p:sp>
          </p:grpSp>
          <p:grpSp>
            <p:nvGrpSpPr>
              <p:cNvPr id="125" name="组合 124">
                <a:extLst>
                  <a:ext uri="{FF2B5EF4-FFF2-40B4-BE49-F238E27FC236}">
                    <a16:creationId xmlns:a16="http://schemas.microsoft.com/office/drawing/2014/main" id="{BF18571C-07CE-4B02-B33E-6C42228445DC}"/>
                  </a:ext>
                </a:extLst>
              </p:cNvPr>
              <p:cNvGrpSpPr/>
              <p:nvPr userDrawn="1"/>
            </p:nvGrpSpPr>
            <p:grpSpPr>
              <a:xfrm>
                <a:off x="5646239" y="2043677"/>
                <a:ext cx="482720" cy="537319"/>
                <a:chOff x="8342389" y="-1301139"/>
                <a:chExt cx="482720" cy="537319"/>
              </a:xfrm>
            </p:grpSpPr>
            <p:sp>
              <p:nvSpPr>
                <p:cNvPr id="126" name="任意多边形: 形状 125">
                  <a:extLst>
                    <a:ext uri="{FF2B5EF4-FFF2-40B4-BE49-F238E27FC236}">
                      <a16:creationId xmlns:a16="http://schemas.microsoft.com/office/drawing/2014/main" id="{FCBC0B07-2B5B-4405-9AEC-ACA2367BBD6D}"/>
                    </a:ext>
                  </a:extLst>
                </p:cNvPr>
                <p:cNvSpPr/>
                <p:nvPr/>
              </p:nvSpPr>
              <p:spPr>
                <a:xfrm>
                  <a:off x="8548408" y="-1301139"/>
                  <a:ext cx="181381" cy="230272"/>
                </a:xfrm>
                <a:custGeom>
                  <a:avLst/>
                  <a:gdLst>
                    <a:gd name="connsiteX0" fmla="*/ 76387 w 244725"/>
                    <a:gd name="connsiteY0" fmla="*/ 43439 h 348443"/>
                    <a:gd name="connsiteX1" fmla="*/ 166093 w 244725"/>
                    <a:gd name="connsiteY1" fmla="*/ 618 h 348443"/>
                    <a:gd name="connsiteX2" fmla="*/ 43350 w 244725"/>
                    <a:gd name="connsiteY2" fmla="*/ 286638 h 348443"/>
                    <a:gd name="connsiteX3" fmla="*/ 244237 w 244725"/>
                    <a:gd name="connsiteY3" fmla="*/ 203793 h 348443"/>
                    <a:gd name="connsiteX4" fmla="*/ 219841 w 244725"/>
                    <a:gd name="connsiteY4" fmla="*/ 269485 h 348443"/>
                    <a:gd name="connsiteX5" fmla="*/ 196335 w 244725"/>
                    <a:gd name="connsiteY5" fmla="*/ 289815 h 348443"/>
                    <a:gd name="connsiteX6" fmla="*/ 165331 w 244725"/>
                    <a:gd name="connsiteY6" fmla="*/ 292864 h 348443"/>
                    <a:gd name="connsiteX7" fmla="*/ 154277 w 244725"/>
                    <a:gd name="connsiteY7" fmla="*/ 266689 h 348443"/>
                    <a:gd name="connsiteX8" fmla="*/ 147796 w 244725"/>
                    <a:gd name="connsiteY8" fmla="*/ 272407 h 348443"/>
                    <a:gd name="connsiteX9" fmla="*/ 276 w 244725"/>
                    <a:gd name="connsiteY9" fmla="*/ 346231 h 348443"/>
                    <a:gd name="connsiteX10" fmla="*/ 68636 w 244725"/>
                    <a:gd name="connsiteY10" fmla="*/ 122599 h 348443"/>
                    <a:gd name="connsiteX11" fmla="*/ 76387 w 244725"/>
                    <a:gd name="connsiteY11" fmla="*/ 43439 h 34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725" h="348443">
                      <a:moveTo>
                        <a:pt x="76387" y="43439"/>
                      </a:moveTo>
                      <a:cubicBezTo>
                        <a:pt x="100910" y="18788"/>
                        <a:pt x="128737" y="-4083"/>
                        <a:pt x="166093" y="618"/>
                      </a:cubicBezTo>
                      <a:cubicBezTo>
                        <a:pt x="180706" y="113451"/>
                        <a:pt x="81215" y="190070"/>
                        <a:pt x="43350" y="286638"/>
                      </a:cubicBezTo>
                      <a:cubicBezTo>
                        <a:pt x="107390" y="252585"/>
                        <a:pt x="166347" y="197440"/>
                        <a:pt x="244237" y="203793"/>
                      </a:cubicBezTo>
                      <a:cubicBezTo>
                        <a:pt x="245508" y="229333"/>
                        <a:pt x="246271" y="256524"/>
                        <a:pt x="219841" y="269485"/>
                      </a:cubicBezTo>
                      <a:cubicBezTo>
                        <a:pt x="213996" y="274567"/>
                        <a:pt x="202179" y="284732"/>
                        <a:pt x="196335" y="289815"/>
                      </a:cubicBezTo>
                      <a:cubicBezTo>
                        <a:pt x="185915" y="290831"/>
                        <a:pt x="175623" y="291848"/>
                        <a:pt x="165331" y="292864"/>
                      </a:cubicBezTo>
                      <a:cubicBezTo>
                        <a:pt x="162536" y="286384"/>
                        <a:pt x="157072" y="273297"/>
                        <a:pt x="154277" y="266689"/>
                      </a:cubicBezTo>
                      <a:cubicBezTo>
                        <a:pt x="152625" y="268214"/>
                        <a:pt x="149321" y="271010"/>
                        <a:pt x="147796" y="272407"/>
                      </a:cubicBezTo>
                      <a:cubicBezTo>
                        <a:pt x="103451" y="305698"/>
                        <a:pt x="62918" y="360081"/>
                        <a:pt x="276" y="346231"/>
                      </a:cubicBezTo>
                      <a:cubicBezTo>
                        <a:pt x="-3409" y="266054"/>
                        <a:pt x="30390" y="190959"/>
                        <a:pt x="68636" y="122599"/>
                      </a:cubicBezTo>
                      <a:cubicBezTo>
                        <a:pt x="83629" y="98838"/>
                        <a:pt x="76259" y="69741"/>
                        <a:pt x="76387" y="43439"/>
                      </a:cubicBezTo>
                      <a:close/>
                    </a:path>
                  </a:pathLst>
                </a:custGeom>
                <a:solidFill>
                  <a:schemeClr val="bg1"/>
                </a:solidFill>
                <a:ln w="12706" cap="flat">
                  <a:noFill/>
                  <a:prstDash val="solid"/>
                  <a:miter/>
                </a:ln>
              </p:spPr>
              <p:txBody>
                <a:bodyPr rtlCol="0" anchor="ctr"/>
                <a:lstStyle/>
                <a:p>
                  <a:endParaRPr lang="zh-CN" altLang="en-US"/>
                </a:p>
              </p:txBody>
            </p:sp>
            <p:sp>
              <p:nvSpPr>
                <p:cNvPr id="127" name="任意多边形: 形状 126">
                  <a:extLst>
                    <a:ext uri="{FF2B5EF4-FFF2-40B4-BE49-F238E27FC236}">
                      <a16:creationId xmlns:a16="http://schemas.microsoft.com/office/drawing/2014/main" id="{73D4E481-5499-4007-B3AE-4EFEF2E73BF1}"/>
                    </a:ext>
                  </a:extLst>
                </p:cNvPr>
                <p:cNvSpPr/>
                <p:nvPr/>
              </p:nvSpPr>
              <p:spPr>
                <a:xfrm>
                  <a:off x="8348739" y="-1183339"/>
                  <a:ext cx="98605" cy="91864"/>
                </a:xfrm>
                <a:custGeom>
                  <a:avLst/>
                  <a:gdLst>
                    <a:gd name="connsiteX0" fmla="*/ 33591 w 133041"/>
                    <a:gd name="connsiteY0" fmla="*/ 0 h 139007"/>
                    <a:gd name="connsiteX1" fmla="*/ 115928 w 133041"/>
                    <a:gd name="connsiteY1" fmla="*/ 39644 h 139007"/>
                    <a:gd name="connsiteX2" fmla="*/ 115801 w 133041"/>
                    <a:gd name="connsiteY2" fmla="*/ 137483 h 139007"/>
                    <a:gd name="connsiteX3" fmla="*/ 56336 w 133041"/>
                    <a:gd name="connsiteY3" fmla="*/ 139008 h 139007"/>
                    <a:gd name="connsiteX4" fmla="*/ 4494 w 133041"/>
                    <a:gd name="connsiteY4" fmla="*/ 17662 h 139007"/>
                    <a:gd name="connsiteX5" fmla="*/ 41469 w 133041"/>
                    <a:gd name="connsiteY5" fmla="*/ 17408 h 139007"/>
                    <a:gd name="connsiteX6" fmla="*/ 33591 w 133041"/>
                    <a:gd name="connsiteY6" fmla="*/ 0 h 13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41" h="139007">
                      <a:moveTo>
                        <a:pt x="33591" y="0"/>
                      </a:moveTo>
                      <a:cubicBezTo>
                        <a:pt x="54811" y="25032"/>
                        <a:pt x="95979" y="12706"/>
                        <a:pt x="115928" y="39644"/>
                      </a:cubicBezTo>
                      <a:cubicBezTo>
                        <a:pt x="142357" y="66835"/>
                        <a:pt x="134861" y="108512"/>
                        <a:pt x="115801" y="137483"/>
                      </a:cubicBezTo>
                      <a:cubicBezTo>
                        <a:pt x="95852" y="137864"/>
                        <a:pt x="76030" y="138372"/>
                        <a:pt x="56336" y="139008"/>
                      </a:cubicBezTo>
                      <a:cubicBezTo>
                        <a:pt x="20758" y="108131"/>
                        <a:pt x="-12279" y="68106"/>
                        <a:pt x="4494" y="17662"/>
                      </a:cubicBezTo>
                      <a:cubicBezTo>
                        <a:pt x="13642" y="17662"/>
                        <a:pt x="32194" y="17535"/>
                        <a:pt x="41469" y="17408"/>
                      </a:cubicBezTo>
                      <a:lnTo>
                        <a:pt x="33591" y="0"/>
                      </a:lnTo>
                      <a:close/>
                    </a:path>
                  </a:pathLst>
                </a:custGeom>
                <a:solidFill>
                  <a:schemeClr val="bg1"/>
                </a:solidFill>
                <a:ln w="12706" cap="flat">
                  <a:noFill/>
                  <a:prstDash val="solid"/>
                  <a:miter/>
                </a:ln>
              </p:spPr>
              <p:txBody>
                <a:bodyPr rtlCol="0" anchor="ctr"/>
                <a:lstStyle/>
                <a:p>
                  <a:endParaRPr lang="zh-CN" altLang="en-US"/>
                </a:p>
              </p:txBody>
            </p:sp>
            <p:sp>
              <p:nvSpPr>
                <p:cNvPr id="128" name="任意多边形: 形状 127">
                  <a:extLst>
                    <a:ext uri="{FF2B5EF4-FFF2-40B4-BE49-F238E27FC236}">
                      <a16:creationId xmlns:a16="http://schemas.microsoft.com/office/drawing/2014/main" id="{D54BBC5F-B30A-42CD-A197-D206255769DB}"/>
                    </a:ext>
                  </a:extLst>
                </p:cNvPr>
                <p:cNvSpPr/>
                <p:nvPr/>
              </p:nvSpPr>
              <p:spPr>
                <a:xfrm>
                  <a:off x="8586753" y="-1124895"/>
                  <a:ext cx="107171" cy="148545"/>
                </a:xfrm>
                <a:custGeom>
                  <a:avLst/>
                  <a:gdLst>
                    <a:gd name="connsiteX0" fmla="*/ 96060 w 144598"/>
                    <a:gd name="connsiteY0" fmla="*/ 5718 h 224775"/>
                    <a:gd name="connsiteX1" fmla="*/ 102540 w 144598"/>
                    <a:gd name="connsiteY1" fmla="*/ 0 h 224775"/>
                    <a:gd name="connsiteX2" fmla="*/ 113595 w 144598"/>
                    <a:gd name="connsiteY2" fmla="*/ 26175 h 224775"/>
                    <a:gd name="connsiteX3" fmla="*/ 144598 w 144598"/>
                    <a:gd name="connsiteY3" fmla="*/ 23126 h 224775"/>
                    <a:gd name="connsiteX4" fmla="*/ 30495 w 144598"/>
                    <a:gd name="connsiteY4" fmla="*/ 224775 h 224775"/>
                    <a:gd name="connsiteX5" fmla="*/ 0 w 144598"/>
                    <a:gd name="connsiteY5" fmla="*/ 180684 h 224775"/>
                    <a:gd name="connsiteX6" fmla="*/ 96060 w 144598"/>
                    <a:gd name="connsiteY6" fmla="*/ 5718 h 22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98" h="224775">
                      <a:moveTo>
                        <a:pt x="96060" y="5718"/>
                      </a:moveTo>
                      <a:cubicBezTo>
                        <a:pt x="97585" y="4320"/>
                        <a:pt x="100888" y="1525"/>
                        <a:pt x="102540" y="0"/>
                      </a:cubicBezTo>
                      <a:cubicBezTo>
                        <a:pt x="105336" y="6607"/>
                        <a:pt x="110799" y="19695"/>
                        <a:pt x="113595" y="26175"/>
                      </a:cubicBezTo>
                      <a:cubicBezTo>
                        <a:pt x="123887" y="25159"/>
                        <a:pt x="134179" y="24142"/>
                        <a:pt x="144598" y="23126"/>
                      </a:cubicBezTo>
                      <a:cubicBezTo>
                        <a:pt x="87674" y="77000"/>
                        <a:pt x="47268" y="148156"/>
                        <a:pt x="30495" y="224775"/>
                      </a:cubicBezTo>
                      <a:cubicBezTo>
                        <a:pt x="19822" y="210417"/>
                        <a:pt x="9911" y="195424"/>
                        <a:pt x="0" y="180684"/>
                      </a:cubicBezTo>
                      <a:cubicBezTo>
                        <a:pt x="25794" y="118931"/>
                        <a:pt x="68741" y="66581"/>
                        <a:pt x="96060" y="5718"/>
                      </a:cubicBezTo>
                      <a:close/>
                    </a:path>
                  </a:pathLst>
                </a:custGeom>
                <a:solidFill>
                  <a:schemeClr val="bg1"/>
                </a:solidFill>
                <a:ln w="12706" cap="flat">
                  <a:noFill/>
                  <a:prstDash val="solid"/>
                  <a:miter/>
                </a:ln>
              </p:spPr>
              <p:txBody>
                <a:bodyPr rtlCol="0" anchor="ctr"/>
                <a:lstStyle/>
                <a:p>
                  <a:endParaRPr lang="zh-CN" altLang="en-US"/>
                </a:p>
              </p:txBody>
            </p:sp>
            <p:sp>
              <p:nvSpPr>
                <p:cNvPr id="129" name="任意多边形: 形状 128">
                  <a:extLst>
                    <a:ext uri="{FF2B5EF4-FFF2-40B4-BE49-F238E27FC236}">
                      <a16:creationId xmlns:a16="http://schemas.microsoft.com/office/drawing/2014/main" id="{D3115A5E-3DA0-413D-8C85-586229F877E2}"/>
                    </a:ext>
                  </a:extLst>
                </p:cNvPr>
                <p:cNvSpPr/>
                <p:nvPr/>
              </p:nvSpPr>
              <p:spPr>
                <a:xfrm>
                  <a:off x="8508927" y="-1074606"/>
                  <a:ext cx="316182" cy="310786"/>
                </a:xfrm>
                <a:custGeom>
                  <a:avLst/>
                  <a:gdLst>
                    <a:gd name="connsiteX0" fmla="*/ 228130 w 426603"/>
                    <a:gd name="connsiteY0" fmla="*/ 1539 h 470275"/>
                    <a:gd name="connsiteX1" fmla="*/ 285181 w 426603"/>
                    <a:gd name="connsiteY1" fmla="*/ 14 h 470275"/>
                    <a:gd name="connsiteX2" fmla="*/ 306147 w 426603"/>
                    <a:gd name="connsiteY2" fmla="*/ 19709 h 470275"/>
                    <a:gd name="connsiteX3" fmla="*/ 309705 w 426603"/>
                    <a:gd name="connsiteY3" fmla="*/ 107510 h 470275"/>
                    <a:gd name="connsiteX4" fmla="*/ 340327 w 426603"/>
                    <a:gd name="connsiteY4" fmla="*/ 104841 h 470275"/>
                    <a:gd name="connsiteX5" fmla="*/ 402970 w 426603"/>
                    <a:gd name="connsiteY5" fmla="*/ 108145 h 470275"/>
                    <a:gd name="connsiteX6" fmla="*/ 426603 w 426603"/>
                    <a:gd name="connsiteY6" fmla="*/ 113228 h 470275"/>
                    <a:gd name="connsiteX7" fmla="*/ 422283 w 426603"/>
                    <a:gd name="connsiteY7" fmla="*/ 155031 h 470275"/>
                    <a:gd name="connsiteX8" fmla="*/ 282640 w 426603"/>
                    <a:gd name="connsiteY8" fmla="*/ 154523 h 470275"/>
                    <a:gd name="connsiteX9" fmla="*/ 281751 w 426603"/>
                    <a:gd name="connsiteY9" fmla="*/ 210304 h 470275"/>
                    <a:gd name="connsiteX10" fmla="*/ 305003 w 426603"/>
                    <a:gd name="connsiteY10" fmla="*/ 274852 h 470275"/>
                    <a:gd name="connsiteX11" fmla="*/ 259769 w 426603"/>
                    <a:gd name="connsiteY11" fmla="*/ 377138 h 470275"/>
                    <a:gd name="connsiteX12" fmla="*/ 213263 w 426603"/>
                    <a:gd name="connsiteY12" fmla="*/ 469895 h 470275"/>
                    <a:gd name="connsiteX13" fmla="*/ 159261 w 426603"/>
                    <a:gd name="connsiteY13" fmla="*/ 470276 h 470275"/>
                    <a:gd name="connsiteX14" fmla="*/ 146555 w 426603"/>
                    <a:gd name="connsiteY14" fmla="*/ 395435 h 470275"/>
                    <a:gd name="connsiteX15" fmla="*/ 180990 w 426603"/>
                    <a:gd name="connsiteY15" fmla="*/ 382094 h 470275"/>
                    <a:gd name="connsiteX16" fmla="*/ 208562 w 426603"/>
                    <a:gd name="connsiteY16" fmla="*/ 303950 h 470275"/>
                    <a:gd name="connsiteX17" fmla="*/ 108055 w 426603"/>
                    <a:gd name="connsiteY17" fmla="*/ 308778 h 470275"/>
                    <a:gd name="connsiteX18" fmla="*/ 63456 w 426603"/>
                    <a:gd name="connsiteY18" fmla="*/ 221485 h 470275"/>
                    <a:gd name="connsiteX19" fmla="*/ 6912 w 426603"/>
                    <a:gd name="connsiteY19" fmla="*/ 157954 h 470275"/>
                    <a:gd name="connsiteX20" fmla="*/ 87852 w 426603"/>
                    <a:gd name="connsiteY20" fmla="*/ 152871 h 470275"/>
                    <a:gd name="connsiteX21" fmla="*/ 105005 w 426603"/>
                    <a:gd name="connsiteY21" fmla="*/ 104587 h 470275"/>
                    <a:gd name="connsiteX22" fmla="*/ 135501 w 426603"/>
                    <a:gd name="connsiteY22" fmla="*/ 148678 h 470275"/>
                    <a:gd name="connsiteX23" fmla="*/ 164090 w 426603"/>
                    <a:gd name="connsiteY23" fmla="*/ 157319 h 470275"/>
                    <a:gd name="connsiteX24" fmla="*/ 185691 w 426603"/>
                    <a:gd name="connsiteY24" fmla="*/ 82986 h 470275"/>
                    <a:gd name="connsiteX25" fmla="*/ 235754 w 426603"/>
                    <a:gd name="connsiteY25" fmla="*/ 62148 h 470275"/>
                    <a:gd name="connsiteX26" fmla="*/ 228130 w 426603"/>
                    <a:gd name="connsiteY26" fmla="*/ 1539 h 470275"/>
                    <a:gd name="connsiteX27" fmla="*/ 131943 w 426603"/>
                    <a:gd name="connsiteY27" fmla="*/ 194548 h 470275"/>
                    <a:gd name="connsiteX28" fmla="*/ 127496 w 426603"/>
                    <a:gd name="connsiteY28" fmla="*/ 232413 h 470275"/>
                    <a:gd name="connsiteX29" fmla="*/ 173493 w 426603"/>
                    <a:gd name="connsiteY29" fmla="*/ 234827 h 470275"/>
                    <a:gd name="connsiteX30" fmla="*/ 202209 w 426603"/>
                    <a:gd name="connsiteY30" fmla="*/ 241180 h 470275"/>
                    <a:gd name="connsiteX31" fmla="*/ 227495 w 426603"/>
                    <a:gd name="connsiteY31" fmla="*/ 238639 h 470275"/>
                    <a:gd name="connsiteX32" fmla="*/ 230036 w 426603"/>
                    <a:gd name="connsiteY32" fmla="*/ 187687 h 470275"/>
                    <a:gd name="connsiteX33" fmla="*/ 176669 w 426603"/>
                    <a:gd name="connsiteY33" fmla="*/ 209414 h 470275"/>
                    <a:gd name="connsiteX34" fmla="*/ 153417 w 426603"/>
                    <a:gd name="connsiteY34" fmla="*/ 193023 h 470275"/>
                    <a:gd name="connsiteX35" fmla="*/ 131943 w 426603"/>
                    <a:gd name="connsiteY35" fmla="*/ 194548 h 470275"/>
                    <a:gd name="connsiteX36" fmla="*/ 159007 w 426603"/>
                    <a:gd name="connsiteY36" fmla="*/ 467735 h 470275"/>
                    <a:gd name="connsiteX37" fmla="*/ 217330 w 426603"/>
                    <a:gd name="connsiteY37" fmla="*/ 462779 h 470275"/>
                    <a:gd name="connsiteX38" fmla="*/ 179465 w 426603"/>
                    <a:gd name="connsiteY38" fmla="*/ 443338 h 470275"/>
                    <a:gd name="connsiteX39" fmla="*/ 173493 w 426603"/>
                    <a:gd name="connsiteY39" fmla="*/ 391751 h 470275"/>
                    <a:gd name="connsiteX40" fmla="*/ 159007 w 426603"/>
                    <a:gd name="connsiteY40" fmla="*/ 467735 h 47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26603" h="470275">
                      <a:moveTo>
                        <a:pt x="228130" y="1539"/>
                      </a:moveTo>
                      <a:cubicBezTo>
                        <a:pt x="247062" y="649"/>
                        <a:pt x="266122" y="-113"/>
                        <a:pt x="285181" y="14"/>
                      </a:cubicBezTo>
                      <a:cubicBezTo>
                        <a:pt x="297507" y="1539"/>
                        <a:pt x="304495" y="8146"/>
                        <a:pt x="306147" y="19709"/>
                      </a:cubicBezTo>
                      <a:cubicBezTo>
                        <a:pt x="308434" y="48933"/>
                        <a:pt x="308943" y="78285"/>
                        <a:pt x="309705" y="107510"/>
                      </a:cubicBezTo>
                      <a:cubicBezTo>
                        <a:pt x="317456" y="106874"/>
                        <a:pt x="332703" y="105604"/>
                        <a:pt x="340327" y="104841"/>
                      </a:cubicBezTo>
                      <a:cubicBezTo>
                        <a:pt x="360912" y="109034"/>
                        <a:pt x="382004" y="110559"/>
                        <a:pt x="402970" y="108145"/>
                      </a:cubicBezTo>
                      <a:cubicBezTo>
                        <a:pt x="408814" y="109416"/>
                        <a:pt x="420631" y="111957"/>
                        <a:pt x="426603" y="113228"/>
                      </a:cubicBezTo>
                      <a:cubicBezTo>
                        <a:pt x="424951" y="127077"/>
                        <a:pt x="423554" y="141054"/>
                        <a:pt x="422283" y="155031"/>
                      </a:cubicBezTo>
                      <a:cubicBezTo>
                        <a:pt x="376413" y="169008"/>
                        <a:pt x="329272" y="151092"/>
                        <a:pt x="282640" y="154523"/>
                      </a:cubicBezTo>
                      <a:cubicBezTo>
                        <a:pt x="282132" y="173074"/>
                        <a:pt x="281878" y="191753"/>
                        <a:pt x="281751" y="210304"/>
                      </a:cubicBezTo>
                      <a:cubicBezTo>
                        <a:pt x="294711" y="229618"/>
                        <a:pt x="305130" y="250964"/>
                        <a:pt x="305003" y="274852"/>
                      </a:cubicBezTo>
                      <a:cubicBezTo>
                        <a:pt x="274889" y="300900"/>
                        <a:pt x="272221" y="341815"/>
                        <a:pt x="259769" y="377138"/>
                      </a:cubicBezTo>
                      <a:cubicBezTo>
                        <a:pt x="249604" y="410429"/>
                        <a:pt x="230671" y="439908"/>
                        <a:pt x="213263" y="469895"/>
                      </a:cubicBezTo>
                      <a:cubicBezTo>
                        <a:pt x="195221" y="470022"/>
                        <a:pt x="177305" y="470149"/>
                        <a:pt x="159261" y="470276"/>
                      </a:cubicBezTo>
                      <a:cubicBezTo>
                        <a:pt x="155322" y="445244"/>
                        <a:pt x="151002" y="420340"/>
                        <a:pt x="146555" y="395435"/>
                      </a:cubicBezTo>
                      <a:cubicBezTo>
                        <a:pt x="157864" y="390861"/>
                        <a:pt x="169427" y="386414"/>
                        <a:pt x="180990" y="382094"/>
                      </a:cubicBezTo>
                      <a:cubicBezTo>
                        <a:pt x="192552" y="356935"/>
                        <a:pt x="201955" y="330887"/>
                        <a:pt x="208562" y="303950"/>
                      </a:cubicBezTo>
                      <a:cubicBezTo>
                        <a:pt x="175144" y="306491"/>
                        <a:pt x="141473" y="314623"/>
                        <a:pt x="108055" y="308778"/>
                      </a:cubicBezTo>
                      <a:cubicBezTo>
                        <a:pt x="76925" y="291498"/>
                        <a:pt x="76543" y="250837"/>
                        <a:pt x="63456" y="221485"/>
                      </a:cubicBezTo>
                      <a:cubicBezTo>
                        <a:pt x="30419" y="221867"/>
                        <a:pt x="-18119" y="196200"/>
                        <a:pt x="6912" y="157954"/>
                      </a:cubicBezTo>
                      <a:cubicBezTo>
                        <a:pt x="33596" y="154269"/>
                        <a:pt x="60787" y="153888"/>
                        <a:pt x="87852" y="152871"/>
                      </a:cubicBezTo>
                      <a:cubicBezTo>
                        <a:pt x="93570" y="136734"/>
                        <a:pt x="99288" y="120724"/>
                        <a:pt x="105005" y="104587"/>
                      </a:cubicBezTo>
                      <a:cubicBezTo>
                        <a:pt x="114916" y="119327"/>
                        <a:pt x="124827" y="134320"/>
                        <a:pt x="135501" y="148678"/>
                      </a:cubicBezTo>
                      <a:cubicBezTo>
                        <a:pt x="144904" y="151728"/>
                        <a:pt x="154433" y="154650"/>
                        <a:pt x="164090" y="157319"/>
                      </a:cubicBezTo>
                      <a:cubicBezTo>
                        <a:pt x="171333" y="132541"/>
                        <a:pt x="178703" y="107764"/>
                        <a:pt x="185691" y="82986"/>
                      </a:cubicBezTo>
                      <a:cubicBezTo>
                        <a:pt x="202336" y="75998"/>
                        <a:pt x="218981" y="69009"/>
                        <a:pt x="235754" y="62148"/>
                      </a:cubicBezTo>
                      <a:cubicBezTo>
                        <a:pt x="233086" y="41818"/>
                        <a:pt x="230544" y="21742"/>
                        <a:pt x="228130" y="1539"/>
                      </a:cubicBezTo>
                      <a:moveTo>
                        <a:pt x="131943" y="194548"/>
                      </a:moveTo>
                      <a:cubicBezTo>
                        <a:pt x="130418" y="207127"/>
                        <a:pt x="128893" y="219707"/>
                        <a:pt x="127496" y="232413"/>
                      </a:cubicBezTo>
                      <a:cubicBezTo>
                        <a:pt x="142743" y="232921"/>
                        <a:pt x="158118" y="233684"/>
                        <a:pt x="173493" y="234827"/>
                      </a:cubicBezTo>
                      <a:cubicBezTo>
                        <a:pt x="180608" y="236352"/>
                        <a:pt x="195093" y="239656"/>
                        <a:pt x="202209" y="241180"/>
                      </a:cubicBezTo>
                      <a:cubicBezTo>
                        <a:pt x="208562" y="240545"/>
                        <a:pt x="221142" y="239274"/>
                        <a:pt x="227495" y="238639"/>
                      </a:cubicBezTo>
                      <a:cubicBezTo>
                        <a:pt x="228384" y="221613"/>
                        <a:pt x="229146" y="204586"/>
                        <a:pt x="230036" y="187687"/>
                      </a:cubicBezTo>
                      <a:cubicBezTo>
                        <a:pt x="212247" y="194675"/>
                        <a:pt x="196237" y="208271"/>
                        <a:pt x="176669" y="209414"/>
                      </a:cubicBezTo>
                      <a:cubicBezTo>
                        <a:pt x="170824" y="205349"/>
                        <a:pt x="159135" y="197089"/>
                        <a:pt x="153417" y="193023"/>
                      </a:cubicBezTo>
                      <a:cubicBezTo>
                        <a:pt x="148080" y="193405"/>
                        <a:pt x="137280" y="194167"/>
                        <a:pt x="131943" y="194548"/>
                      </a:cubicBezTo>
                      <a:moveTo>
                        <a:pt x="159007" y="467735"/>
                      </a:moveTo>
                      <a:cubicBezTo>
                        <a:pt x="178321" y="466083"/>
                        <a:pt x="197762" y="464431"/>
                        <a:pt x="217330" y="462779"/>
                      </a:cubicBezTo>
                      <a:cubicBezTo>
                        <a:pt x="204623" y="456172"/>
                        <a:pt x="192044" y="449692"/>
                        <a:pt x="179465" y="443338"/>
                      </a:cubicBezTo>
                      <a:cubicBezTo>
                        <a:pt x="177940" y="430378"/>
                        <a:pt x="175018" y="404584"/>
                        <a:pt x="173493" y="391751"/>
                      </a:cubicBezTo>
                      <a:cubicBezTo>
                        <a:pt x="157483" y="413733"/>
                        <a:pt x="161041" y="442068"/>
                        <a:pt x="159007" y="467735"/>
                      </a:cubicBezTo>
                      <a:close/>
                    </a:path>
                  </a:pathLst>
                </a:custGeom>
                <a:solidFill>
                  <a:schemeClr val="bg1"/>
                </a:solidFill>
                <a:ln w="12706" cap="flat">
                  <a:noFill/>
                  <a:prstDash val="solid"/>
                  <a:miter/>
                </a:ln>
              </p:spPr>
              <p:txBody>
                <a:bodyPr rtlCol="0" anchor="ctr"/>
                <a:lstStyle/>
                <a:p>
                  <a:endParaRPr lang="zh-CN" altLang="en-US"/>
                </a:p>
              </p:txBody>
            </p:sp>
            <p:sp>
              <p:nvSpPr>
                <p:cNvPr id="130" name="任意多边形: 形状 129">
                  <a:extLst>
                    <a:ext uri="{FF2B5EF4-FFF2-40B4-BE49-F238E27FC236}">
                      <a16:creationId xmlns:a16="http://schemas.microsoft.com/office/drawing/2014/main" id="{78F2984E-E2C9-4279-A837-DCD959215EE1}"/>
                    </a:ext>
                  </a:extLst>
                </p:cNvPr>
                <p:cNvSpPr/>
                <p:nvPr/>
              </p:nvSpPr>
              <p:spPr>
                <a:xfrm>
                  <a:off x="8342389" y="-1058138"/>
                  <a:ext cx="122313" cy="264173"/>
                </a:xfrm>
                <a:custGeom>
                  <a:avLst/>
                  <a:gdLst>
                    <a:gd name="connsiteX0" fmla="*/ 54357 w 165029"/>
                    <a:gd name="connsiteY0" fmla="*/ 0 h 399741"/>
                    <a:gd name="connsiteX1" fmla="*/ 133136 w 165029"/>
                    <a:gd name="connsiteY1" fmla="*/ 7624 h 399741"/>
                    <a:gd name="connsiteX2" fmla="*/ 138473 w 165029"/>
                    <a:gd name="connsiteY2" fmla="*/ 75857 h 399741"/>
                    <a:gd name="connsiteX3" fmla="*/ 110392 w 165029"/>
                    <a:gd name="connsiteY3" fmla="*/ 103176 h 399741"/>
                    <a:gd name="connsiteX4" fmla="*/ 64903 w 165029"/>
                    <a:gd name="connsiteY4" fmla="*/ 282335 h 399741"/>
                    <a:gd name="connsiteX5" fmla="*/ 142285 w 165029"/>
                    <a:gd name="connsiteY5" fmla="*/ 129732 h 399741"/>
                    <a:gd name="connsiteX6" fmla="*/ 165029 w 165029"/>
                    <a:gd name="connsiteY6" fmla="*/ 124776 h 399741"/>
                    <a:gd name="connsiteX7" fmla="*/ 104801 w 165029"/>
                    <a:gd name="connsiteY7" fmla="*/ 362004 h 399741"/>
                    <a:gd name="connsiteX8" fmla="*/ 21702 w 165029"/>
                    <a:gd name="connsiteY8" fmla="*/ 399742 h 399741"/>
                    <a:gd name="connsiteX9" fmla="*/ 18398 w 165029"/>
                    <a:gd name="connsiteY9" fmla="*/ 265436 h 399741"/>
                    <a:gd name="connsiteX10" fmla="*/ 54357 w 165029"/>
                    <a:gd name="connsiteY10" fmla="*/ 0 h 39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29" h="399741">
                      <a:moveTo>
                        <a:pt x="54357" y="0"/>
                      </a:moveTo>
                      <a:cubicBezTo>
                        <a:pt x="80532" y="1016"/>
                        <a:pt x="107978" y="-1906"/>
                        <a:pt x="133136" y="7624"/>
                      </a:cubicBezTo>
                      <a:cubicBezTo>
                        <a:pt x="139870" y="29733"/>
                        <a:pt x="137711" y="53112"/>
                        <a:pt x="138473" y="75857"/>
                      </a:cubicBezTo>
                      <a:cubicBezTo>
                        <a:pt x="128816" y="84751"/>
                        <a:pt x="119413" y="93773"/>
                        <a:pt x="110392" y="103176"/>
                      </a:cubicBezTo>
                      <a:cubicBezTo>
                        <a:pt x="64141" y="150316"/>
                        <a:pt x="61727" y="220328"/>
                        <a:pt x="64903" y="282335"/>
                      </a:cubicBezTo>
                      <a:cubicBezTo>
                        <a:pt x="112044" y="244216"/>
                        <a:pt x="121192" y="182844"/>
                        <a:pt x="142285" y="129732"/>
                      </a:cubicBezTo>
                      <a:cubicBezTo>
                        <a:pt x="147876" y="128461"/>
                        <a:pt x="159311" y="126047"/>
                        <a:pt x="165029" y="124776"/>
                      </a:cubicBezTo>
                      <a:cubicBezTo>
                        <a:pt x="152196" y="204953"/>
                        <a:pt x="145207" y="289959"/>
                        <a:pt x="104801" y="362004"/>
                      </a:cubicBezTo>
                      <a:cubicBezTo>
                        <a:pt x="89172" y="394278"/>
                        <a:pt x="53467" y="399106"/>
                        <a:pt x="21702" y="399742"/>
                      </a:cubicBezTo>
                      <a:cubicBezTo>
                        <a:pt x="-11716" y="360352"/>
                        <a:pt x="-1424" y="308383"/>
                        <a:pt x="18398" y="265436"/>
                      </a:cubicBezTo>
                      <a:cubicBezTo>
                        <a:pt x="37966" y="178397"/>
                        <a:pt x="59947" y="89961"/>
                        <a:pt x="54357" y="0"/>
                      </a:cubicBezTo>
                      <a:close/>
                    </a:path>
                  </a:pathLst>
                </a:custGeom>
                <a:solidFill>
                  <a:schemeClr val="bg1"/>
                </a:solidFill>
                <a:ln w="12706" cap="flat">
                  <a:noFill/>
                  <a:prstDash val="solid"/>
                  <a:miter/>
                </a:ln>
              </p:spPr>
              <p:txBody>
                <a:bodyPr rtlCol="0" anchor="ctr"/>
                <a:lstStyle/>
                <a:p>
                  <a:endParaRPr lang="zh-CN" altLang="en-US"/>
                </a:p>
              </p:txBody>
            </p:sp>
            <p:sp>
              <p:nvSpPr>
                <p:cNvPr id="131" name="任意多边形: 形状 130">
                  <a:extLst>
                    <a:ext uri="{FF2B5EF4-FFF2-40B4-BE49-F238E27FC236}">
                      <a16:creationId xmlns:a16="http://schemas.microsoft.com/office/drawing/2014/main" id="{1557AD4A-ADD5-4035-BFB2-49F171F1106C}"/>
                    </a:ext>
                  </a:extLst>
                </p:cNvPr>
                <p:cNvSpPr/>
                <p:nvPr userDrawn="1"/>
              </p:nvSpPr>
              <p:spPr>
                <a:xfrm>
                  <a:off x="8761164" y="-1016908"/>
                  <a:ext cx="46428" cy="14530"/>
                </a:xfrm>
                <a:custGeom>
                  <a:avLst/>
                  <a:gdLst>
                    <a:gd name="connsiteX0" fmla="*/ 0 w 62642"/>
                    <a:gd name="connsiteY0" fmla="*/ 17535 h 21987"/>
                    <a:gd name="connsiteX1" fmla="*/ 40025 w 62642"/>
                    <a:gd name="connsiteY1" fmla="*/ 0 h 21987"/>
                    <a:gd name="connsiteX2" fmla="*/ 62643 w 62642"/>
                    <a:gd name="connsiteY2" fmla="*/ 20838 h 21987"/>
                    <a:gd name="connsiteX3" fmla="*/ 0 w 62642"/>
                    <a:gd name="connsiteY3" fmla="*/ 17535 h 21987"/>
                  </a:gdLst>
                  <a:ahLst/>
                  <a:cxnLst>
                    <a:cxn ang="0">
                      <a:pos x="connsiteX0" y="connsiteY0"/>
                    </a:cxn>
                    <a:cxn ang="0">
                      <a:pos x="connsiteX1" y="connsiteY1"/>
                    </a:cxn>
                    <a:cxn ang="0">
                      <a:pos x="connsiteX2" y="connsiteY2"/>
                    </a:cxn>
                    <a:cxn ang="0">
                      <a:pos x="connsiteX3" y="connsiteY3"/>
                    </a:cxn>
                  </a:cxnLst>
                  <a:rect l="l" t="t" r="r" b="b"/>
                  <a:pathLst>
                    <a:path w="62642" h="21987">
                      <a:moveTo>
                        <a:pt x="0" y="17535"/>
                      </a:moveTo>
                      <a:cubicBezTo>
                        <a:pt x="12198" y="9022"/>
                        <a:pt x="25540" y="3177"/>
                        <a:pt x="40025" y="0"/>
                      </a:cubicBezTo>
                      <a:cubicBezTo>
                        <a:pt x="45616" y="5210"/>
                        <a:pt x="56925" y="15629"/>
                        <a:pt x="62643" y="20838"/>
                      </a:cubicBezTo>
                      <a:cubicBezTo>
                        <a:pt x="41677" y="23253"/>
                        <a:pt x="20585" y="21728"/>
                        <a:pt x="0" y="17535"/>
                      </a:cubicBezTo>
                      <a:close/>
                    </a:path>
                  </a:pathLst>
                </a:custGeom>
                <a:solidFill>
                  <a:schemeClr val="bg1"/>
                </a:solidFill>
                <a:ln w="12706" cap="flat">
                  <a:noFill/>
                  <a:prstDash val="solid"/>
                  <a:miter/>
                </a:ln>
              </p:spPr>
              <p:txBody>
                <a:bodyPr rtlCol="0" anchor="ctr"/>
                <a:lstStyle/>
                <a:p>
                  <a:endParaRPr lang="zh-CN" altLang="en-US"/>
                </a:p>
              </p:txBody>
            </p:sp>
            <p:sp>
              <p:nvSpPr>
                <p:cNvPr id="132" name="任意多边形: 形状 131">
                  <a:extLst>
                    <a:ext uri="{FF2B5EF4-FFF2-40B4-BE49-F238E27FC236}">
                      <a16:creationId xmlns:a16="http://schemas.microsoft.com/office/drawing/2014/main" id="{617F8058-9E84-4209-8129-84431A2EF680}"/>
                    </a:ext>
                  </a:extLst>
                </p:cNvPr>
                <p:cNvSpPr/>
                <p:nvPr/>
              </p:nvSpPr>
              <p:spPr>
                <a:xfrm>
                  <a:off x="8626778" y="-815714"/>
                  <a:ext cx="43226" cy="50214"/>
                </a:xfrm>
                <a:custGeom>
                  <a:avLst/>
                  <a:gdLst>
                    <a:gd name="connsiteX0" fmla="*/ 0 w 58322"/>
                    <a:gd name="connsiteY0" fmla="*/ 75984 h 75983"/>
                    <a:gd name="connsiteX1" fmla="*/ 14485 w 58322"/>
                    <a:gd name="connsiteY1" fmla="*/ 0 h 75983"/>
                    <a:gd name="connsiteX2" fmla="*/ 20457 w 58322"/>
                    <a:gd name="connsiteY2" fmla="*/ 51588 h 75983"/>
                    <a:gd name="connsiteX3" fmla="*/ 58322 w 58322"/>
                    <a:gd name="connsiteY3" fmla="*/ 71028 h 75983"/>
                    <a:gd name="connsiteX4" fmla="*/ 0 w 58322"/>
                    <a:gd name="connsiteY4" fmla="*/ 75984 h 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2" h="75983">
                      <a:moveTo>
                        <a:pt x="0" y="75984"/>
                      </a:moveTo>
                      <a:cubicBezTo>
                        <a:pt x="2033" y="50317"/>
                        <a:pt x="-1525" y="21982"/>
                        <a:pt x="14485" y="0"/>
                      </a:cubicBezTo>
                      <a:cubicBezTo>
                        <a:pt x="16010" y="12833"/>
                        <a:pt x="18932" y="38627"/>
                        <a:pt x="20457" y="51588"/>
                      </a:cubicBezTo>
                      <a:cubicBezTo>
                        <a:pt x="33037" y="57941"/>
                        <a:pt x="45616" y="64421"/>
                        <a:pt x="58322" y="71028"/>
                      </a:cubicBezTo>
                      <a:cubicBezTo>
                        <a:pt x="38755" y="72680"/>
                        <a:pt x="19314" y="74332"/>
                        <a:pt x="0" y="75984"/>
                      </a:cubicBezTo>
                      <a:close/>
                    </a:path>
                  </a:pathLst>
                </a:custGeom>
                <a:solidFill>
                  <a:schemeClr val="bg1"/>
                </a:solidFill>
                <a:ln w="12706" cap="flat">
                  <a:noFill/>
                  <a:prstDash val="solid"/>
                  <a:miter/>
                </a:ln>
              </p:spPr>
              <p:txBody>
                <a:bodyPr rtlCol="0" anchor="ctr"/>
                <a:lstStyle/>
                <a:p>
                  <a:endParaRPr lang="zh-CN" altLang="en-US"/>
                </a:p>
              </p:txBody>
            </p:sp>
          </p:grpSp>
        </p:grpSp>
        <p:sp>
          <p:nvSpPr>
            <p:cNvPr id="145" name="文本框 144">
              <a:extLst>
                <a:ext uri="{FF2B5EF4-FFF2-40B4-BE49-F238E27FC236}">
                  <a16:creationId xmlns:a16="http://schemas.microsoft.com/office/drawing/2014/main" id="{78BCA276-2F67-4659-BB38-EFD6174E7CBF}"/>
                </a:ext>
              </a:extLst>
            </p:cNvPr>
            <p:cNvSpPr txBox="1"/>
            <p:nvPr userDrawn="1"/>
          </p:nvSpPr>
          <p:spPr>
            <a:xfrm>
              <a:off x="9620933" y="1073234"/>
              <a:ext cx="1926569" cy="307777"/>
            </a:xfrm>
            <a:prstGeom prst="rect">
              <a:avLst/>
            </a:prstGeom>
            <a:noFill/>
          </p:spPr>
          <p:txBody>
            <a:bodyPr wrap="square" rtlCol="0">
              <a:spAutoFit/>
            </a:bodyPr>
            <a:lstStyle/>
            <a:p>
              <a:pPr algn="ctr"/>
              <a:r>
                <a:rPr lang="en-US" altLang="zh-CN" sz="1400" dirty="0">
                  <a:solidFill>
                    <a:schemeClr val="bg1"/>
                  </a:solidFill>
                </a:rPr>
                <a:t>HOHAI UNIVERSITY</a:t>
              </a:r>
              <a:endParaRPr lang="zh-CN" altLang="en-US" sz="1400" dirty="0">
                <a:solidFill>
                  <a:schemeClr val="bg1"/>
                </a:solidFill>
              </a:endParaRPr>
            </a:p>
          </p:txBody>
        </p:sp>
      </p:grpSp>
      <p:sp>
        <p:nvSpPr>
          <p:cNvPr id="219" name="文本占位符 4">
            <a:extLst>
              <a:ext uri="{FF2B5EF4-FFF2-40B4-BE49-F238E27FC236}">
                <a16:creationId xmlns:a16="http://schemas.microsoft.com/office/drawing/2014/main" id="{D86624D6-B439-42F4-AF5D-FE3911994501}"/>
              </a:ext>
            </a:extLst>
          </p:cNvPr>
          <p:cNvSpPr>
            <a:spLocks noGrp="1"/>
          </p:cNvSpPr>
          <p:nvPr>
            <p:ph type="body" sz="quarter" idx="12" hasCustomPrompt="1"/>
          </p:nvPr>
        </p:nvSpPr>
        <p:spPr>
          <a:xfrm>
            <a:off x="558936" y="536404"/>
            <a:ext cx="5687536" cy="287835"/>
          </a:xfrm>
          <a:prstGeom prst="rect">
            <a:avLst/>
          </a:prstGeom>
        </p:spPr>
        <p:txBody>
          <a:bodyPr rIns="0" bIns="0" anchor="b" anchorCtr="0">
            <a:noAutofit/>
          </a:bodyPr>
          <a:lstStyle>
            <a:lvl1pPr marL="0" indent="0" algn="l">
              <a:buNone/>
              <a:defRPr sz="2800" b="1">
                <a:solidFill>
                  <a:schemeClr val="bg1"/>
                </a:solidFill>
                <a:latin typeface="+mn-ea"/>
                <a:ea typeface="+mn-ea"/>
              </a:defRPr>
            </a:lvl1pPr>
            <a:lvl2pPr marL="457200" indent="0">
              <a:buNone/>
              <a:defRPr/>
            </a:lvl2pPr>
          </a:lstStyle>
          <a:p>
            <a:pPr lvl="0"/>
            <a:r>
              <a:rPr lang="zh-CN" altLang="en-US" dirty="0"/>
              <a:t>可以输入学院名称</a:t>
            </a:r>
          </a:p>
        </p:txBody>
      </p:sp>
      <p:sp>
        <p:nvSpPr>
          <p:cNvPr id="58" name="矩形 7">
            <a:extLst>
              <a:ext uri="{FF2B5EF4-FFF2-40B4-BE49-F238E27FC236}">
                <a16:creationId xmlns:a16="http://schemas.microsoft.com/office/drawing/2014/main" id="{FBEC3C5E-CC21-40AF-850B-8F52ECD4A276}"/>
              </a:ext>
            </a:extLst>
          </p:cNvPr>
          <p:cNvSpPr/>
          <p:nvPr userDrawn="1"/>
        </p:nvSpPr>
        <p:spPr>
          <a:xfrm flipH="1">
            <a:off x="-7620" y="6248922"/>
            <a:ext cx="12199620" cy="619238"/>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620" h="619238">
                <a:moveTo>
                  <a:pt x="2540" y="93459"/>
                </a:moveTo>
                <a:cubicBezTo>
                  <a:pt x="6078220" y="-363741"/>
                  <a:pt x="8455660" y="1061199"/>
                  <a:pt x="12199620" y="9639"/>
                </a:cubicBezTo>
                <a:lnTo>
                  <a:pt x="12199620" y="619238"/>
                </a:lnTo>
                <a:lnTo>
                  <a:pt x="0" y="611618"/>
                </a:lnTo>
                <a:cubicBezTo>
                  <a:pt x="847" y="438898"/>
                  <a:pt x="1693" y="266179"/>
                  <a:pt x="2540" y="93459"/>
                </a:cubicBez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7">
            <a:extLst>
              <a:ext uri="{FF2B5EF4-FFF2-40B4-BE49-F238E27FC236}">
                <a16:creationId xmlns:a16="http://schemas.microsoft.com/office/drawing/2014/main" id="{ED51474E-3E63-4991-A079-4BAFFE2E689B}"/>
              </a:ext>
            </a:extLst>
          </p:cNvPr>
          <p:cNvSpPr/>
          <p:nvPr userDrawn="1"/>
        </p:nvSpPr>
        <p:spPr>
          <a:xfrm flipH="1">
            <a:off x="-7620" y="6258561"/>
            <a:ext cx="12201043" cy="609599"/>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 name="connsiteX0" fmla="*/ 153 w 12201043"/>
              <a:gd name="connsiteY0" fmla="*/ 152400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52400 h 609599"/>
              <a:gd name="connsiteX0" fmla="*/ 153 w 12201043"/>
              <a:gd name="connsiteY0" fmla="*/ 184785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84785 h 60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1043" h="609599">
                <a:moveTo>
                  <a:pt x="153" y="184785"/>
                </a:moveTo>
                <a:cubicBezTo>
                  <a:pt x="6075833" y="-272415"/>
                  <a:pt x="8457083" y="1051560"/>
                  <a:pt x="12201043" y="0"/>
                </a:cubicBezTo>
                <a:lnTo>
                  <a:pt x="12201043" y="609599"/>
                </a:lnTo>
                <a:lnTo>
                  <a:pt x="1423" y="601979"/>
                </a:lnTo>
                <a:cubicBezTo>
                  <a:pt x="2270" y="429259"/>
                  <a:pt x="-694" y="357505"/>
                  <a:pt x="153" y="184785"/>
                </a:cubicBez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0" name="直接连接符 219">
            <a:extLst>
              <a:ext uri="{FF2B5EF4-FFF2-40B4-BE49-F238E27FC236}">
                <a16:creationId xmlns:a16="http://schemas.microsoft.com/office/drawing/2014/main" id="{945036E7-22C8-4AFD-B1E7-4B95557114BA}"/>
              </a:ext>
            </a:extLst>
          </p:cNvPr>
          <p:cNvCxnSpPr/>
          <p:nvPr userDrawn="1"/>
        </p:nvCxnSpPr>
        <p:spPr>
          <a:xfrm>
            <a:off x="4720912" y="2307247"/>
            <a:ext cx="0" cy="257175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00" name="标题 26">
            <a:extLst>
              <a:ext uri="{FF2B5EF4-FFF2-40B4-BE49-F238E27FC236}">
                <a16:creationId xmlns:a16="http://schemas.microsoft.com/office/drawing/2014/main" id="{39B4EB14-79C5-4B4D-B18B-0E000E8144EA}"/>
              </a:ext>
            </a:extLst>
          </p:cNvPr>
          <p:cNvSpPr>
            <a:spLocks noGrp="1"/>
          </p:cNvSpPr>
          <p:nvPr>
            <p:ph type="title" hasCustomPrompt="1"/>
          </p:nvPr>
        </p:nvSpPr>
        <p:spPr>
          <a:xfrm>
            <a:off x="5795495" y="2528128"/>
            <a:ext cx="4012560" cy="552357"/>
          </a:xfrm>
          <a:prstGeom prst="rect">
            <a:avLst/>
          </a:prstGeom>
        </p:spPr>
        <p:txBody>
          <a:bodyPr lIns="0">
            <a:noAutofit/>
          </a:bodyPr>
          <a:lstStyle>
            <a:lvl1pPr algn="l">
              <a:defRPr sz="5400" b="1">
                <a:solidFill>
                  <a:schemeClr val="accent1"/>
                </a:solidFill>
              </a:defRPr>
            </a:lvl1pPr>
          </a:lstStyle>
          <a:p>
            <a:r>
              <a:rPr lang="zh-CN" altLang="en-US" dirty="0"/>
              <a:t>一级标题</a:t>
            </a:r>
          </a:p>
        </p:txBody>
      </p:sp>
      <p:sp>
        <p:nvSpPr>
          <p:cNvPr id="101" name="文本占位符 57">
            <a:extLst>
              <a:ext uri="{FF2B5EF4-FFF2-40B4-BE49-F238E27FC236}">
                <a16:creationId xmlns:a16="http://schemas.microsoft.com/office/drawing/2014/main" id="{F40D34EB-8704-4923-A347-7573E076F255}"/>
              </a:ext>
            </a:extLst>
          </p:cNvPr>
          <p:cNvSpPr>
            <a:spLocks noGrp="1"/>
          </p:cNvSpPr>
          <p:nvPr>
            <p:ph type="body" sz="quarter" idx="11" hasCustomPrompt="1"/>
          </p:nvPr>
        </p:nvSpPr>
        <p:spPr>
          <a:xfrm>
            <a:off x="5795495" y="3858849"/>
            <a:ext cx="4012560" cy="471882"/>
          </a:xfrm>
          <a:prstGeom prst="rect">
            <a:avLst/>
          </a:prstGeom>
        </p:spPr>
        <p:txBody>
          <a:bodyPr lIns="0">
            <a:noAutofit/>
          </a:bodyPr>
          <a:lstStyle>
            <a:lvl1pPr marL="0" indent="0" algn="l">
              <a:buNone/>
              <a:defRPr sz="2400">
                <a:solidFill>
                  <a:schemeClr val="bg1">
                    <a:lumMod val="50000"/>
                  </a:schemeClr>
                </a:solidFill>
              </a:defRPr>
            </a:lvl1pPr>
            <a:lvl2pPr marL="457200" indent="0">
              <a:buNone/>
              <a:defRPr/>
            </a:lvl2pPr>
          </a:lstStyle>
          <a:p>
            <a:pPr lvl="0"/>
            <a:r>
              <a:rPr lang="zh-CN" altLang="en-US" dirty="0"/>
              <a:t>插入章节描述或者英文</a:t>
            </a:r>
          </a:p>
        </p:txBody>
      </p:sp>
      <p:sp>
        <p:nvSpPr>
          <p:cNvPr id="4" name="矩形 3">
            <a:extLst>
              <a:ext uri="{FF2B5EF4-FFF2-40B4-BE49-F238E27FC236}">
                <a16:creationId xmlns:a16="http://schemas.microsoft.com/office/drawing/2014/main" id="{ED6D7E64-B8F8-4E85-A8F9-C9364EDB7B9F}"/>
              </a:ext>
            </a:extLst>
          </p:cNvPr>
          <p:cNvSpPr/>
          <p:nvPr userDrawn="1"/>
        </p:nvSpPr>
        <p:spPr>
          <a:xfrm>
            <a:off x="5829567" y="3452575"/>
            <a:ext cx="1016861" cy="104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占位符 5">
            <a:extLst>
              <a:ext uri="{FF2B5EF4-FFF2-40B4-BE49-F238E27FC236}">
                <a16:creationId xmlns:a16="http://schemas.microsoft.com/office/drawing/2014/main" id="{83375721-148A-4445-93B3-BED6AB710BEE}"/>
              </a:ext>
            </a:extLst>
          </p:cNvPr>
          <p:cNvSpPr>
            <a:spLocks noGrp="1"/>
          </p:cNvSpPr>
          <p:nvPr>
            <p:ph type="body" sz="quarter" idx="23"/>
          </p:nvPr>
        </p:nvSpPr>
        <p:spPr>
          <a:xfrm>
            <a:off x="558936" y="829700"/>
            <a:ext cx="2031325" cy="258532"/>
          </a:xfrm>
          <a:prstGeom prst="rect">
            <a:avLst/>
          </a:prstGeom>
          <a:noFill/>
        </p:spPr>
        <p:txBody>
          <a:bodyPr wrap="none" rtlCol="0">
            <a:spAutoFit/>
          </a:bodyPr>
          <a:lstStyle>
            <a:lvl1pPr marL="0" indent="0">
              <a:buNone/>
              <a:defRPr lang="zh-CN" altLang="en-US" sz="1200" smtClean="0">
                <a:solidFill>
                  <a:schemeClr val="bg1"/>
                </a:solidFill>
                <a:latin typeface="+mj-lt"/>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r>
              <a:rPr lang="zh-CN" altLang="en-US" dirty="0"/>
              <a:t>单击此处编辑母版文本样式</a:t>
            </a:r>
          </a:p>
        </p:txBody>
      </p:sp>
    </p:spTree>
    <p:extLst>
      <p:ext uri="{BB962C8B-B14F-4D97-AF65-F5344CB8AC3E}">
        <p14:creationId xmlns:p14="http://schemas.microsoft.com/office/powerpoint/2010/main" val="428464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3B4B2B-5F4C-4B7C-B320-B0D59DDECEA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ECBB3B-4BDA-CB29-3FBC-10A4EB71691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E4AA72-06BC-5889-4F20-BBA7A60C8F6C}"/>
              </a:ext>
            </a:extLst>
          </p:cNvPr>
          <p:cNvSpPr>
            <a:spLocks noGrp="1"/>
          </p:cNvSpPr>
          <p:nvPr>
            <p:ph type="dt" sz="half" idx="10"/>
          </p:nvPr>
        </p:nvSpPr>
        <p:spPr/>
        <p:txBody>
          <a:bodyPr/>
          <a:lstStyle/>
          <a:p>
            <a:fld id="{7DA6EA2F-F0D4-429A-955F-68E8E0B669A9}" type="datetimeFigureOut">
              <a:rPr lang="zh-CN" altLang="en-US" smtClean="0"/>
              <a:t>2025/3/10</a:t>
            </a:fld>
            <a:endParaRPr lang="zh-CN" altLang="en-US"/>
          </a:p>
        </p:txBody>
      </p:sp>
      <p:sp>
        <p:nvSpPr>
          <p:cNvPr id="5" name="页脚占位符 4">
            <a:extLst>
              <a:ext uri="{FF2B5EF4-FFF2-40B4-BE49-F238E27FC236}">
                <a16:creationId xmlns:a16="http://schemas.microsoft.com/office/drawing/2014/main" id="{4AFF4DA6-DEED-6212-201D-49E18171F9B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B908952-6257-117F-5406-B4AC457367BC}"/>
              </a:ext>
            </a:extLst>
          </p:cNvPr>
          <p:cNvSpPr>
            <a:spLocks noGrp="1"/>
          </p:cNvSpPr>
          <p:nvPr>
            <p:ph type="sldNum" sz="quarter" idx="12"/>
          </p:nvPr>
        </p:nvSpPr>
        <p:spPr/>
        <p:txBody>
          <a:bodyPr/>
          <a:lstStyle/>
          <a:p>
            <a:fld id="{6DEA00C5-03ED-4B5B-836B-4EA283AC116C}" type="slidenum">
              <a:rPr lang="zh-CN" altLang="en-US" smtClean="0"/>
              <a:t>‹#›</a:t>
            </a:fld>
            <a:endParaRPr lang="zh-CN" altLang="en-US"/>
          </a:p>
        </p:txBody>
      </p:sp>
    </p:spTree>
    <p:extLst>
      <p:ext uri="{BB962C8B-B14F-4D97-AF65-F5344CB8AC3E}">
        <p14:creationId xmlns:p14="http://schemas.microsoft.com/office/powerpoint/2010/main" val="928799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
        <p:nvSpPr>
          <p:cNvPr id="23" name="任意多边形: 形状 22">
            <a:extLst>
              <a:ext uri="{FF2B5EF4-FFF2-40B4-BE49-F238E27FC236}">
                <a16:creationId xmlns:a16="http://schemas.microsoft.com/office/drawing/2014/main" id="{E8FDBFC2-B9AA-4B9D-8B5B-15D33BCCD9B0}"/>
              </a:ext>
            </a:extLst>
          </p:cNvPr>
          <p:cNvSpPr/>
          <p:nvPr userDrawn="1"/>
        </p:nvSpPr>
        <p:spPr>
          <a:xfrm>
            <a:off x="-7617" y="6265794"/>
            <a:ext cx="12195808" cy="592204"/>
          </a:xfrm>
          <a:custGeom>
            <a:avLst/>
            <a:gdLst>
              <a:gd name="connsiteX0" fmla="*/ 2048019 w 12195808"/>
              <a:gd name="connsiteY0" fmla="*/ 742 h 592204"/>
              <a:gd name="connsiteX1" fmla="*/ 12195808 w 12195808"/>
              <a:gd name="connsiteY1" fmla="*/ 250181 h 592204"/>
              <a:gd name="connsiteX2" fmla="*/ 12195808 w 12195808"/>
              <a:gd name="connsiteY2" fmla="*/ 592204 h 592204"/>
              <a:gd name="connsiteX3" fmla="*/ 0 w 12195808"/>
              <a:gd name="connsiteY3" fmla="*/ 592204 h 592204"/>
              <a:gd name="connsiteX4" fmla="*/ 0 w 12195808"/>
              <a:gd name="connsiteY4" fmla="*/ 250181 h 592204"/>
              <a:gd name="connsiteX5" fmla="*/ 2048019 w 12195808"/>
              <a:gd name="connsiteY5" fmla="*/ 742 h 59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808" h="592204">
                <a:moveTo>
                  <a:pt x="2048019" y="742"/>
                </a:moveTo>
                <a:cubicBezTo>
                  <a:pt x="5214170" y="-33069"/>
                  <a:pt x="9152891" y="1104574"/>
                  <a:pt x="12195808" y="250181"/>
                </a:cubicBezTo>
                <a:lnTo>
                  <a:pt x="12195808" y="592204"/>
                </a:lnTo>
                <a:lnTo>
                  <a:pt x="0" y="592204"/>
                </a:lnTo>
                <a:lnTo>
                  <a:pt x="0" y="250181"/>
                </a:lnTo>
                <a:cubicBezTo>
                  <a:pt x="627861" y="78731"/>
                  <a:pt x="1317369" y="8544"/>
                  <a:pt x="2048019" y="742"/>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7">
            <a:extLst>
              <a:ext uri="{FF2B5EF4-FFF2-40B4-BE49-F238E27FC236}">
                <a16:creationId xmlns:a16="http://schemas.microsoft.com/office/drawing/2014/main" id="{10FB9401-563A-4BC2-BEB4-18004753F8FF}"/>
              </a:ext>
            </a:extLst>
          </p:cNvPr>
          <p:cNvSpPr/>
          <p:nvPr userDrawn="1"/>
        </p:nvSpPr>
        <p:spPr>
          <a:xfrm flipH="1">
            <a:off x="-7620" y="6248922"/>
            <a:ext cx="12199620" cy="619238"/>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620" h="619238">
                <a:moveTo>
                  <a:pt x="2540" y="93459"/>
                </a:moveTo>
                <a:cubicBezTo>
                  <a:pt x="6078220" y="-363741"/>
                  <a:pt x="8455660" y="1061199"/>
                  <a:pt x="12199620" y="9639"/>
                </a:cubicBezTo>
                <a:lnTo>
                  <a:pt x="12199620" y="619238"/>
                </a:lnTo>
                <a:lnTo>
                  <a:pt x="0" y="611618"/>
                </a:lnTo>
                <a:cubicBezTo>
                  <a:pt x="847" y="438898"/>
                  <a:pt x="1693" y="266179"/>
                  <a:pt x="2540" y="93459"/>
                </a:cubicBez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7">
            <a:extLst>
              <a:ext uri="{FF2B5EF4-FFF2-40B4-BE49-F238E27FC236}">
                <a16:creationId xmlns:a16="http://schemas.microsoft.com/office/drawing/2014/main" id="{D0104F46-4FF2-4827-8D26-877C8F01859D}"/>
              </a:ext>
            </a:extLst>
          </p:cNvPr>
          <p:cNvSpPr/>
          <p:nvPr userDrawn="1"/>
        </p:nvSpPr>
        <p:spPr>
          <a:xfrm flipH="1">
            <a:off x="-7620" y="6258561"/>
            <a:ext cx="12201043" cy="609599"/>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 name="connsiteX0" fmla="*/ 153 w 12201043"/>
              <a:gd name="connsiteY0" fmla="*/ 152400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52400 h 609599"/>
              <a:gd name="connsiteX0" fmla="*/ 153 w 12201043"/>
              <a:gd name="connsiteY0" fmla="*/ 184785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84785 h 60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1043" h="609599">
                <a:moveTo>
                  <a:pt x="153" y="184785"/>
                </a:moveTo>
                <a:cubicBezTo>
                  <a:pt x="6075833" y="-272415"/>
                  <a:pt x="8457083" y="1051560"/>
                  <a:pt x="12201043" y="0"/>
                </a:cubicBezTo>
                <a:lnTo>
                  <a:pt x="12201043" y="609599"/>
                </a:lnTo>
                <a:lnTo>
                  <a:pt x="1423" y="601979"/>
                </a:lnTo>
                <a:cubicBezTo>
                  <a:pt x="2270" y="429259"/>
                  <a:pt x="-694" y="357505"/>
                  <a:pt x="153" y="184785"/>
                </a:cubicBez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灯片编号占位符 5">
            <a:extLst>
              <a:ext uri="{FF2B5EF4-FFF2-40B4-BE49-F238E27FC236}">
                <a16:creationId xmlns:a16="http://schemas.microsoft.com/office/drawing/2014/main" id="{2798AE1B-B466-4206-AD5A-01189D6C17A7}"/>
              </a:ext>
            </a:extLst>
          </p:cNvPr>
          <p:cNvSpPr>
            <a:spLocks noGrp="1"/>
          </p:cNvSpPr>
          <p:nvPr>
            <p:ph type="sldNum" sz="quarter" idx="22"/>
          </p:nvPr>
        </p:nvSpPr>
        <p:spPr>
          <a:xfrm>
            <a:off x="10355134" y="6439760"/>
            <a:ext cx="1295400" cy="365125"/>
          </a:xfrm>
          <a:prstGeom prst="rect">
            <a:avLst/>
          </a:prstGeom>
        </p:spPr>
        <p:txBody>
          <a:bodyPr/>
          <a:lstStyle>
            <a:lvl1pPr algn="r">
              <a:defRPr sz="1200">
                <a:solidFill>
                  <a:schemeClr val="bg1"/>
                </a:solidFill>
              </a:defRPr>
            </a:lvl1pPr>
          </a:lstStyle>
          <a:p>
            <a:r>
              <a:rPr lang="zh-CN" altLang="en-US" dirty="0"/>
              <a:t>第</a:t>
            </a:r>
            <a:fld id="{B7511D94-E528-4A24-AB10-206E20BC93BA}" type="slidenum">
              <a:rPr lang="zh-CN" altLang="en-US" smtClean="0"/>
              <a:pPr/>
              <a:t>‹#›</a:t>
            </a:fld>
            <a:r>
              <a:rPr lang="zh-CN" altLang="en-US" dirty="0"/>
              <a:t>页</a:t>
            </a:r>
            <a:r>
              <a:rPr lang="en-US" altLang="zh-CN" dirty="0"/>
              <a:t>/</a:t>
            </a:r>
            <a:r>
              <a:rPr lang="zh-CN" altLang="en-US" dirty="0"/>
              <a:t>共</a:t>
            </a:r>
            <a:fld id="{B7511D94-E528-4A24-AB10-206E20BC93BA}" type="slidenum">
              <a:rPr lang="zh-CN" altLang="en-US" smtClean="0"/>
              <a:pPr/>
              <a:t>‹#›</a:t>
            </a:fld>
            <a:r>
              <a:rPr lang="zh-CN" altLang="en-US" dirty="0"/>
              <a:t>页</a:t>
            </a:r>
          </a:p>
        </p:txBody>
      </p:sp>
      <p:sp>
        <p:nvSpPr>
          <p:cNvPr id="27" name="任意多边形: 形状 26">
            <a:extLst>
              <a:ext uri="{FF2B5EF4-FFF2-40B4-BE49-F238E27FC236}">
                <a16:creationId xmlns:a16="http://schemas.microsoft.com/office/drawing/2014/main" id="{DCEAFD67-AD6D-4DAB-9A96-2466E49C0E87}"/>
              </a:ext>
            </a:extLst>
          </p:cNvPr>
          <p:cNvSpPr/>
          <p:nvPr userDrawn="1"/>
        </p:nvSpPr>
        <p:spPr>
          <a:xfrm flipH="1" flipV="1">
            <a:off x="-6096" y="-1"/>
            <a:ext cx="12198096" cy="582539"/>
          </a:xfrm>
          <a:custGeom>
            <a:avLst/>
            <a:gdLst>
              <a:gd name="connsiteX0" fmla="*/ 12192000 w 12192000"/>
              <a:gd name="connsiteY0" fmla="*/ 0 h 2039768"/>
              <a:gd name="connsiteX1" fmla="*/ 12192000 w 12192000"/>
              <a:gd name="connsiteY1" fmla="*/ 2039768 h 2039768"/>
              <a:gd name="connsiteX2" fmla="*/ 0 w 12192000"/>
              <a:gd name="connsiteY2" fmla="*/ 2039768 h 2039768"/>
              <a:gd name="connsiteX3" fmla="*/ 0 w 12192000"/>
              <a:gd name="connsiteY3" fmla="*/ 819391 h 2039768"/>
              <a:gd name="connsiteX4" fmla="*/ 37309 w 12192000"/>
              <a:gd name="connsiteY4" fmla="*/ 834936 h 2039768"/>
              <a:gd name="connsiteX5" fmla="*/ 5319640 w 12192000"/>
              <a:gd name="connsiteY5" fmla="*/ 1747868 h 2039768"/>
              <a:gd name="connsiteX6" fmla="*/ 11971651 w 12192000"/>
              <a:gd name="connsiteY6" fmla="*/ 149892 h 2039768"/>
              <a:gd name="connsiteX0" fmla="*/ 12192000 w 12192000"/>
              <a:gd name="connsiteY0" fmla="*/ 373966 h 1893600"/>
              <a:gd name="connsiteX1" fmla="*/ 12192000 w 12192000"/>
              <a:gd name="connsiteY1" fmla="*/ 1893600 h 1893600"/>
              <a:gd name="connsiteX2" fmla="*/ 0 w 12192000"/>
              <a:gd name="connsiteY2" fmla="*/ 1893600 h 1893600"/>
              <a:gd name="connsiteX3" fmla="*/ 0 w 12192000"/>
              <a:gd name="connsiteY3" fmla="*/ 673223 h 1893600"/>
              <a:gd name="connsiteX4" fmla="*/ 37309 w 12192000"/>
              <a:gd name="connsiteY4" fmla="*/ 688768 h 1893600"/>
              <a:gd name="connsiteX5" fmla="*/ 5319640 w 12192000"/>
              <a:gd name="connsiteY5" fmla="*/ 1601700 h 1893600"/>
              <a:gd name="connsiteX6" fmla="*/ 11971651 w 12192000"/>
              <a:gd name="connsiteY6" fmla="*/ 3724 h 1893600"/>
              <a:gd name="connsiteX7" fmla="*/ 12192000 w 12192000"/>
              <a:gd name="connsiteY7" fmla="*/ 373966 h 1893600"/>
              <a:gd name="connsiteX0" fmla="*/ 12192000 w 12192000"/>
              <a:gd name="connsiteY0" fmla="*/ 1413 h 1521047"/>
              <a:gd name="connsiteX1" fmla="*/ 12192000 w 12192000"/>
              <a:gd name="connsiteY1" fmla="*/ 1521047 h 1521047"/>
              <a:gd name="connsiteX2" fmla="*/ 0 w 12192000"/>
              <a:gd name="connsiteY2" fmla="*/ 1521047 h 1521047"/>
              <a:gd name="connsiteX3" fmla="*/ 0 w 12192000"/>
              <a:gd name="connsiteY3" fmla="*/ 300670 h 1521047"/>
              <a:gd name="connsiteX4" fmla="*/ 37309 w 12192000"/>
              <a:gd name="connsiteY4" fmla="*/ 316215 h 1521047"/>
              <a:gd name="connsiteX5" fmla="*/ 5319640 w 12192000"/>
              <a:gd name="connsiteY5" fmla="*/ 1229147 h 1521047"/>
              <a:gd name="connsiteX6" fmla="*/ 12192000 w 12192000"/>
              <a:gd name="connsiteY6" fmla="*/ 1413 h 1521047"/>
              <a:gd name="connsiteX0" fmla="*/ 12192000 w 12192000"/>
              <a:gd name="connsiteY0" fmla="*/ 0 h 1519634"/>
              <a:gd name="connsiteX1" fmla="*/ 12192000 w 12192000"/>
              <a:gd name="connsiteY1" fmla="*/ 1519634 h 1519634"/>
              <a:gd name="connsiteX2" fmla="*/ 0 w 12192000"/>
              <a:gd name="connsiteY2" fmla="*/ 1519634 h 1519634"/>
              <a:gd name="connsiteX3" fmla="*/ 0 w 12192000"/>
              <a:gd name="connsiteY3" fmla="*/ 299257 h 1519634"/>
              <a:gd name="connsiteX4" fmla="*/ 37309 w 12192000"/>
              <a:gd name="connsiteY4" fmla="*/ 314802 h 1519634"/>
              <a:gd name="connsiteX5" fmla="*/ 5319640 w 12192000"/>
              <a:gd name="connsiteY5" fmla="*/ 1227734 h 1519634"/>
              <a:gd name="connsiteX6" fmla="*/ 12192000 w 12192000"/>
              <a:gd name="connsiteY6"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0 w 12192000"/>
              <a:gd name="connsiteY3" fmla="*/ 299257 h 1519634"/>
              <a:gd name="connsiteX4" fmla="*/ 140179 w 12192000"/>
              <a:gd name="connsiteY4" fmla="*/ 401490 h 1519634"/>
              <a:gd name="connsiteX5" fmla="*/ 5319640 w 12192000"/>
              <a:gd name="connsiteY5" fmla="*/ 1227734 h 1519634"/>
              <a:gd name="connsiteX6" fmla="*/ 12192000 w 12192000"/>
              <a:gd name="connsiteY6"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0 w 12192000"/>
              <a:gd name="connsiteY3" fmla="*/ 299257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8096 w 12198096"/>
              <a:gd name="connsiteY0" fmla="*/ 0 h 1325451"/>
              <a:gd name="connsiteX1" fmla="*/ 12192000 w 12198096"/>
              <a:gd name="connsiteY1" fmla="*/ 1325451 h 1325451"/>
              <a:gd name="connsiteX2" fmla="*/ 0 w 12198096"/>
              <a:gd name="connsiteY2" fmla="*/ 1325451 h 1325451"/>
              <a:gd name="connsiteX3" fmla="*/ 3810 w 12198096"/>
              <a:gd name="connsiteY3" fmla="*/ 434491 h 1325451"/>
              <a:gd name="connsiteX4" fmla="*/ 5319640 w 12198096"/>
              <a:gd name="connsiteY4" fmla="*/ 1033551 h 1325451"/>
              <a:gd name="connsiteX5" fmla="*/ 12198096 w 12198096"/>
              <a:gd name="connsiteY5" fmla="*/ 0 h 1325451"/>
              <a:gd name="connsiteX0" fmla="*/ 12198096 w 12198096"/>
              <a:gd name="connsiteY0" fmla="*/ 0 h 1325451"/>
              <a:gd name="connsiteX1" fmla="*/ 12192000 w 12198096"/>
              <a:gd name="connsiteY1" fmla="*/ 1325451 h 1325451"/>
              <a:gd name="connsiteX2" fmla="*/ 0 w 12198096"/>
              <a:gd name="connsiteY2" fmla="*/ 1325451 h 1325451"/>
              <a:gd name="connsiteX3" fmla="*/ 3810 w 12198096"/>
              <a:gd name="connsiteY3" fmla="*/ 434491 h 1325451"/>
              <a:gd name="connsiteX4" fmla="*/ 5325736 w 12198096"/>
              <a:gd name="connsiteY4" fmla="*/ 978070 h 1325451"/>
              <a:gd name="connsiteX5" fmla="*/ 12198096 w 12198096"/>
              <a:gd name="connsiteY5" fmla="*/ 0 h 132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096" h="1325451">
                <a:moveTo>
                  <a:pt x="12198096" y="0"/>
                </a:moveTo>
                <a:lnTo>
                  <a:pt x="12192000" y="1325451"/>
                </a:lnTo>
                <a:lnTo>
                  <a:pt x="0" y="1325451"/>
                </a:lnTo>
                <a:lnTo>
                  <a:pt x="3810" y="434491"/>
                </a:lnTo>
                <a:cubicBezTo>
                  <a:pt x="1718603" y="876908"/>
                  <a:pt x="3533473" y="963319"/>
                  <a:pt x="5325736" y="978070"/>
                </a:cubicBezTo>
                <a:cubicBezTo>
                  <a:pt x="7351518" y="925603"/>
                  <a:pt x="10633603" y="731550"/>
                  <a:pt x="12198096" y="0"/>
                </a:cubicBezTo>
                <a:close/>
              </a:path>
            </a:pathLst>
          </a:custGeom>
          <a:gradFill flip="none" rotWithShape="1">
            <a:gsLst>
              <a:gs pos="100000">
                <a:srgbClr val="005BBB"/>
              </a:gs>
              <a:gs pos="0">
                <a:schemeClr val="accent1">
                  <a:alpha val="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cxnSp>
        <p:nvCxnSpPr>
          <p:cNvPr id="53" name="直接连接符 52">
            <a:extLst>
              <a:ext uri="{FF2B5EF4-FFF2-40B4-BE49-F238E27FC236}">
                <a16:creationId xmlns:a16="http://schemas.microsoft.com/office/drawing/2014/main" id="{68A65FDD-D0B2-4D33-BCE3-C81DAEDEDDEA}"/>
              </a:ext>
            </a:extLst>
          </p:cNvPr>
          <p:cNvCxnSpPr/>
          <p:nvPr userDrawn="1"/>
        </p:nvCxnSpPr>
        <p:spPr>
          <a:xfrm>
            <a:off x="659760" y="1064870"/>
            <a:ext cx="9444942" cy="0"/>
          </a:xfrm>
          <a:prstGeom prst="line">
            <a:avLst/>
          </a:prstGeom>
          <a:ln w="9525">
            <a:solidFill>
              <a:srgbClr val="005BBB"/>
            </a:solidFill>
          </a:ln>
        </p:spPr>
        <p:style>
          <a:lnRef idx="1">
            <a:schemeClr val="accent1"/>
          </a:lnRef>
          <a:fillRef idx="0">
            <a:schemeClr val="accent1"/>
          </a:fillRef>
          <a:effectRef idx="0">
            <a:schemeClr val="accent1"/>
          </a:effectRef>
          <a:fontRef idx="minor">
            <a:schemeClr val="tx1"/>
          </a:fontRef>
        </p:style>
      </p:cxnSp>
      <p:sp>
        <p:nvSpPr>
          <p:cNvPr id="54" name="矩形 53">
            <a:extLst>
              <a:ext uri="{FF2B5EF4-FFF2-40B4-BE49-F238E27FC236}">
                <a16:creationId xmlns:a16="http://schemas.microsoft.com/office/drawing/2014/main" id="{D58B327B-FEDD-4F45-AEB2-2F1A74EDA4CE}"/>
              </a:ext>
            </a:extLst>
          </p:cNvPr>
          <p:cNvSpPr/>
          <p:nvPr userDrawn="1"/>
        </p:nvSpPr>
        <p:spPr>
          <a:xfrm>
            <a:off x="659759" y="1062713"/>
            <a:ext cx="752515" cy="85339"/>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图形 3">
            <a:extLst>
              <a:ext uri="{FF2B5EF4-FFF2-40B4-BE49-F238E27FC236}">
                <a16:creationId xmlns:a16="http://schemas.microsoft.com/office/drawing/2014/main" id="{CE80D018-1029-4FEF-BBD1-25A0E8535949}"/>
              </a:ext>
            </a:extLst>
          </p:cNvPr>
          <p:cNvGrpSpPr/>
          <p:nvPr userDrawn="1"/>
        </p:nvGrpSpPr>
        <p:grpSpPr>
          <a:xfrm>
            <a:off x="10715395" y="459189"/>
            <a:ext cx="807160" cy="863455"/>
            <a:chOff x="3342957" y="689084"/>
            <a:chExt cx="5379904" cy="5755119"/>
          </a:xfrm>
          <a:solidFill>
            <a:schemeClr val="accent1"/>
          </a:solidFill>
        </p:grpSpPr>
        <p:sp>
          <p:nvSpPr>
            <p:cNvPr id="56" name="任意多边形: 形状 55">
              <a:extLst>
                <a:ext uri="{FF2B5EF4-FFF2-40B4-BE49-F238E27FC236}">
                  <a16:creationId xmlns:a16="http://schemas.microsoft.com/office/drawing/2014/main" id="{42CEE980-45E3-4960-82DD-6695328B5C1F}"/>
                </a:ext>
              </a:extLst>
            </p:cNvPr>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57" name="任意多边形: 形状 56">
              <a:extLst>
                <a:ext uri="{FF2B5EF4-FFF2-40B4-BE49-F238E27FC236}">
                  <a16:creationId xmlns:a16="http://schemas.microsoft.com/office/drawing/2014/main" id="{2E240193-6BBA-4912-8676-D63078F33AB9}"/>
                </a:ext>
              </a:extLst>
            </p:cNvPr>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id="{76E19D86-0D71-4755-9857-104D297FE250}"/>
                </a:ext>
              </a:extLst>
            </p:cNvPr>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DD7053DE-423E-46C2-BAE9-5618A70C3FAE}"/>
                </a:ext>
              </a:extLst>
            </p:cNvPr>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D85C4DFF-715A-494A-8321-E1A336B12EC5}"/>
                </a:ext>
              </a:extLst>
            </p:cNvPr>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385FDF89-09AB-4EEC-90E5-A8AD0408599A}"/>
                </a:ext>
              </a:extLst>
            </p:cNvPr>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id="{A4242F0C-2EFD-4B48-B414-560A1053C650}"/>
                </a:ext>
              </a:extLst>
            </p:cNvPr>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id="{B77CE764-4EFB-4AB2-8B30-18EC4CEB5E8A}"/>
                </a:ext>
              </a:extLst>
            </p:cNvPr>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9F83A488-38AF-454F-9972-5C5D9752673F}"/>
                </a:ext>
              </a:extLst>
            </p:cNvPr>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931D9CC0-9E74-4FDD-A84E-F9A61A3F8545}"/>
                </a:ext>
              </a:extLst>
            </p:cNvPr>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33A71AFE-3A93-441B-BE04-086CC153146C}"/>
                </a:ext>
              </a:extLst>
            </p:cNvPr>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A7274984-FC63-47BD-86ED-ECE4084A527C}"/>
                </a:ext>
              </a:extLst>
            </p:cNvPr>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272863B2-BAF7-46C1-8A40-2DAFF161609A}"/>
                </a:ext>
              </a:extLst>
            </p:cNvPr>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1CAD9906-1BEB-44CE-A50A-1AC54B64248E}"/>
                </a:ext>
              </a:extLst>
            </p:cNvPr>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068F8831-D307-46C2-8E46-005F47FAA9E3}"/>
                </a:ext>
              </a:extLst>
            </p:cNvPr>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48E235E8-6745-4139-A726-C7C0C48DFFBB}"/>
                </a:ext>
              </a:extLst>
            </p:cNvPr>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7757F7D9-F10C-48AB-A1B9-2DEE62C3DC42}"/>
                </a:ext>
              </a:extLst>
            </p:cNvPr>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F614263A-53A3-486A-B74E-889BB01AA274}"/>
                </a:ext>
              </a:extLst>
            </p:cNvPr>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A8101060-3E09-4B68-85D3-9E44C686B561}"/>
                </a:ext>
              </a:extLst>
            </p:cNvPr>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3E36BE07-94AC-43BC-A5C6-D65913EED1C1}"/>
                </a:ext>
              </a:extLst>
            </p:cNvPr>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D81332DA-427B-4BCE-80FE-4CCB19BACCD0}"/>
                </a:ext>
              </a:extLst>
            </p:cNvPr>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9E048220-7BCC-400B-955C-5DFCE8EA7496}"/>
                </a:ext>
              </a:extLst>
            </p:cNvPr>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A0C04C89-D0E5-4C44-AFB2-D75B204AA99C}"/>
                </a:ext>
              </a:extLst>
            </p:cNvPr>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DFBED6EA-0BEF-48E1-B649-FB1CC615DDA3}"/>
                </a:ext>
              </a:extLst>
            </p:cNvPr>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CF291661-F419-4CB9-B3AC-3CF17180828A}"/>
                </a:ext>
              </a:extLst>
            </p:cNvPr>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A8F5C387-F672-4793-B2F7-42C74DE1F81E}"/>
                </a:ext>
              </a:extLst>
            </p:cNvPr>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230D38A8-32B0-4466-B9D8-F63FE8F697A8}"/>
                </a:ext>
              </a:extLst>
            </p:cNvPr>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id="{9B22830C-B66B-483F-94B5-1597066962A9}"/>
                </a:ext>
              </a:extLst>
            </p:cNvPr>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id="{C718DA06-A470-4E49-B9B0-EDE62E959888}"/>
                </a:ext>
              </a:extLst>
            </p:cNvPr>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A8E66352-4615-497D-8472-6807305683AB}"/>
                </a:ext>
              </a:extLst>
            </p:cNvPr>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B71C891A-D0D1-41A9-8C70-1BBC6CD2D60C}"/>
                </a:ext>
              </a:extLst>
            </p:cNvPr>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7077FA7C-7FD7-4D7B-97B7-BADE70AA6B62}"/>
                </a:ext>
              </a:extLst>
            </p:cNvPr>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id="{BAE39AD6-CCE8-4072-9D69-A9728851F290}"/>
                </a:ext>
              </a:extLst>
            </p:cNvPr>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305335E1-B044-464C-9B3D-7101CC86EE44}"/>
                </a:ext>
              </a:extLst>
            </p:cNvPr>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sp>
        <p:nvSpPr>
          <p:cNvPr id="90" name="标题 1">
            <a:extLst>
              <a:ext uri="{FF2B5EF4-FFF2-40B4-BE49-F238E27FC236}">
                <a16:creationId xmlns:a16="http://schemas.microsoft.com/office/drawing/2014/main" id="{5D0D9AD8-905C-4C24-A993-C577DB87A84E}"/>
              </a:ext>
            </a:extLst>
          </p:cNvPr>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val="265300734"/>
      </p:ext>
    </p:extLst>
  </p:cSld>
  <p:clrMapOvr>
    <a:masterClrMapping/>
  </p:clrMapOvr>
  <p:extLst>
    <p:ext uri="{DCECCB84-F9BA-43D5-87BE-67443E8EF086}">
      <p15:sldGuideLst xmlns:p15="http://schemas.microsoft.com/office/powerpoint/2012/main">
        <p15:guide id="1" orient="horz" pos="2160">
          <p15:clr>
            <a:srgbClr val="FBAE40"/>
          </p15:clr>
        </p15:guide>
        <p15:guide id="2" pos="34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全幅图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FD999AF5-5E6F-455B-88AB-BA3332B698BC}"/>
              </a:ext>
            </a:extLst>
          </p:cNvPr>
          <p:cNvSpPr>
            <a:spLocks noGrp="1"/>
          </p:cNvSpPr>
          <p:nvPr>
            <p:ph type="title" hasCustomPrompt="1"/>
          </p:nvPr>
        </p:nvSpPr>
        <p:spPr>
          <a:xfrm>
            <a:off x="555585" y="644141"/>
            <a:ext cx="5130840" cy="443135"/>
          </a:xfrm>
          <a:prstGeom prst="rect">
            <a:avLst/>
          </a:prstGeom>
        </p:spPr>
        <p:txBody>
          <a:bodyPr/>
          <a:lstStyle>
            <a:lvl1pPr>
              <a:defRPr lang="zh-CN" altLang="en-US" sz="2800" b="1">
                <a:solidFill>
                  <a:schemeClr val="tx1">
                    <a:lumMod val="75000"/>
                  </a:schemeClr>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val="413286480"/>
      </p:ext>
    </p:extLst>
  </p:cSld>
  <p:clrMapOvr>
    <a:masterClrMapping/>
  </p:clrMapOvr>
  <p:extLst>
    <p:ext uri="{DCECCB84-F9BA-43D5-87BE-67443E8EF086}">
      <p15:sldGuideLst xmlns:p15="http://schemas.microsoft.com/office/powerpoint/2012/main">
        <p15:guide id="1" orient="horz" pos="2160">
          <p15:clr>
            <a:srgbClr val="FBAE40"/>
          </p15:clr>
        </p15:guide>
        <p15:guide id="2" pos="690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备注说明页">
    <p:spTree>
      <p:nvGrpSpPr>
        <p:cNvPr id="1" name=""/>
        <p:cNvGrpSpPr/>
        <p:nvPr/>
      </p:nvGrpSpPr>
      <p:grpSpPr>
        <a:xfrm>
          <a:off x="0" y="0"/>
          <a:ext cx="0" cy="0"/>
          <a:chOff x="0" y="0"/>
          <a:chExt cx="0" cy="0"/>
        </a:xfrm>
      </p:grpSpPr>
      <p:pic>
        <p:nvPicPr>
          <p:cNvPr id="5" name="图片 4" descr="街道边的建筑和树&#10;&#10;描述已自动生成">
            <a:extLst>
              <a:ext uri="{FF2B5EF4-FFF2-40B4-BE49-F238E27FC236}">
                <a16:creationId xmlns:a16="http://schemas.microsoft.com/office/drawing/2014/main" id="{2C79685F-DE7E-42F2-B510-DA114260ABF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2" name="图片 31">
            <a:extLst>
              <a:ext uri="{FF2B5EF4-FFF2-40B4-BE49-F238E27FC236}">
                <a16:creationId xmlns:a16="http://schemas.microsoft.com/office/drawing/2014/main" id="{48159F30-CD6C-4F1E-B432-F10E8AE9C89D}"/>
              </a:ext>
            </a:extLst>
          </p:cNvPr>
          <p:cNvPicPr>
            <a:picLocks noChangeAspect="1"/>
          </p:cNvPicPr>
          <p:nvPr userDrawn="1"/>
        </p:nvPicPr>
        <p:blipFill>
          <a:blip r:embed="rId3" cstate="email">
            <a:alphaModFix amt="25000"/>
            <a:extLst>
              <a:ext uri="{28A0092B-C50C-407E-A947-70E740481C1C}">
                <a14:useLocalDpi xmlns:a14="http://schemas.microsoft.com/office/drawing/2010/main"/>
              </a:ext>
            </a:extLst>
          </a:blip>
          <a:stretch>
            <a:fillRect/>
          </a:stretch>
        </p:blipFill>
        <p:spPr>
          <a:xfrm>
            <a:off x="0" y="0"/>
            <a:ext cx="12192000" cy="6845807"/>
          </a:xfrm>
          <a:prstGeom prst="rect">
            <a:avLst/>
          </a:prstGeom>
        </p:spPr>
      </p:pic>
      <p:sp>
        <p:nvSpPr>
          <p:cNvPr id="35" name="矩形 34">
            <a:extLst>
              <a:ext uri="{FF2B5EF4-FFF2-40B4-BE49-F238E27FC236}">
                <a16:creationId xmlns:a16="http://schemas.microsoft.com/office/drawing/2014/main" id="{1D0F0A85-6418-43F8-BAC9-16DF2715B153}"/>
              </a:ext>
            </a:extLst>
          </p:cNvPr>
          <p:cNvSpPr/>
          <p:nvPr userDrawn="1"/>
        </p:nvSpPr>
        <p:spPr>
          <a:xfrm>
            <a:off x="0" y="0"/>
            <a:ext cx="12192000" cy="6857999"/>
          </a:xfrm>
          <a:prstGeom prst="rect">
            <a:avLst/>
          </a:prstGeom>
          <a:solidFill>
            <a:srgbClr val="1A4E8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6200458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B0DDD3C2-4DC8-4A91-88F3-6B1A4C3601EC}"/>
              </a:ext>
            </a:extLst>
          </p:cNvPr>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val="1386149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三级标题页">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53" name="矩形 52">
            <a:extLst>
              <a:ext uri="{FF2B5EF4-FFF2-40B4-BE49-F238E27FC236}">
                <a16:creationId xmlns:a16="http://schemas.microsoft.com/office/drawing/2014/main" id="{41252A80-9E24-4118-B3B5-72BC8FD2DBDC}"/>
              </a:ext>
            </a:extLst>
          </p:cNvPr>
          <p:cNvSpPr/>
          <p:nvPr userDrawn="1"/>
        </p:nvSpPr>
        <p:spPr>
          <a:xfrm>
            <a:off x="1222376" y="1604011"/>
            <a:ext cx="88264" cy="333374"/>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占位符 2">
            <a:extLst>
              <a:ext uri="{FF2B5EF4-FFF2-40B4-BE49-F238E27FC236}">
                <a16:creationId xmlns:a16="http://schemas.microsoft.com/office/drawing/2014/main" id="{016A02E7-3414-4971-BE21-62E2E5B411FF}"/>
              </a:ext>
            </a:extLst>
          </p:cNvPr>
          <p:cNvSpPr>
            <a:spLocks noGrp="1"/>
          </p:cNvSpPr>
          <p:nvPr>
            <p:ph type="body" sz="quarter" idx="23" hasCustomPrompt="1"/>
          </p:nvPr>
        </p:nvSpPr>
        <p:spPr>
          <a:xfrm>
            <a:off x="1416881" y="1566458"/>
            <a:ext cx="4341812" cy="370928"/>
          </a:xfrm>
          <a:prstGeom prst="rect">
            <a:avLst/>
          </a:prstGeom>
        </p:spPr>
        <p:txBody>
          <a:bodyPr/>
          <a:lstStyle>
            <a:lvl1pPr>
              <a:defRPr lang="zh-CN" altLang="en-US" sz="2400" b="1" dirty="0" smtClean="0">
                <a:solidFill>
                  <a:schemeClr val="tx2"/>
                </a:solidFill>
                <a:cs typeface="+mn-ea"/>
              </a:defRPr>
            </a:lvl1pPr>
            <a:lvl2pPr>
              <a:defRPr lang="zh-CN" altLang="en-US" sz="1800" dirty="0" smtClean="0"/>
            </a:lvl2pPr>
            <a:lvl3pPr>
              <a:defRPr lang="zh-CN" altLang="en-US" sz="1800" dirty="0" smtClean="0"/>
            </a:lvl3pPr>
            <a:lvl4pPr>
              <a:defRPr lang="zh-CN" altLang="en-US" dirty="0" smtClean="0"/>
            </a:lvl4pPr>
            <a:lvl5pPr>
              <a:defRPr lang="zh-CN" altLang="en-US" dirty="0"/>
            </a:lvl5pPr>
          </a:lstStyle>
          <a:p>
            <a:pPr marL="0" lvl="0">
              <a:spcBef>
                <a:spcPct val="0"/>
              </a:spcBef>
              <a:buNone/>
            </a:pPr>
            <a:r>
              <a:rPr lang="zh-CN" altLang="en-US" dirty="0"/>
              <a:t>单击此处编辑小标题样式</a:t>
            </a:r>
          </a:p>
        </p:txBody>
      </p:sp>
      <p:sp>
        <p:nvSpPr>
          <p:cNvPr id="59" name="标题 1">
            <a:extLst>
              <a:ext uri="{FF2B5EF4-FFF2-40B4-BE49-F238E27FC236}">
                <a16:creationId xmlns:a16="http://schemas.microsoft.com/office/drawing/2014/main" id="{A8DB2F00-3227-4E95-8E10-8DC4A74D5FA2}"/>
              </a:ext>
            </a:extLst>
          </p:cNvPr>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val="389018931"/>
      </p:ext>
    </p:extLst>
  </p:cSld>
  <p:clrMapOvr>
    <a:masterClrMapping/>
  </p:clrMapOvr>
  <p:extLst>
    <p:ext uri="{DCECCB84-F9BA-43D5-87BE-67443E8EF086}">
      <p15:sldGuideLst xmlns:p15="http://schemas.microsoft.com/office/powerpoint/2012/main">
        <p15:guide id="1" orient="horz" pos="2160">
          <p15:clr>
            <a:srgbClr val="FBAE40"/>
          </p15:clr>
        </p15:guide>
        <p15:guide id="2" pos="690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单张图文">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54" name="矩形 53">
            <a:extLst>
              <a:ext uri="{FF2B5EF4-FFF2-40B4-BE49-F238E27FC236}">
                <a16:creationId xmlns:a16="http://schemas.microsoft.com/office/drawing/2014/main" id="{B0331FFB-6268-40D3-847D-266866341E40}"/>
              </a:ext>
            </a:extLst>
          </p:cNvPr>
          <p:cNvSpPr/>
          <p:nvPr userDrawn="1"/>
        </p:nvSpPr>
        <p:spPr>
          <a:xfrm>
            <a:off x="866397" y="2161922"/>
            <a:ext cx="5760000" cy="323059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标题 2">
            <a:extLst>
              <a:ext uri="{FF2B5EF4-FFF2-40B4-BE49-F238E27FC236}">
                <a16:creationId xmlns:a16="http://schemas.microsoft.com/office/drawing/2014/main" id="{1CF4E803-8BF3-4090-A7BF-4B2652402007}"/>
              </a:ext>
            </a:extLst>
          </p:cNvPr>
          <p:cNvSpPr txBox="1">
            <a:spLocks/>
          </p:cNvSpPr>
          <p:nvPr userDrawn="1"/>
        </p:nvSpPr>
        <p:spPr>
          <a:xfrm>
            <a:off x="1460604" y="2201760"/>
            <a:ext cx="2867020" cy="443135"/>
          </a:xfrm>
          <a:prstGeom prst="rect">
            <a:avLst/>
          </a:prstGeom>
        </p:spPr>
        <p:txBody>
          <a:bodyPr/>
          <a:lstStyle>
            <a:lvl1pPr algn="l" defTabSz="914400" rtl="0" eaLnBrk="1" latinLnBrk="0" hangingPunct="1">
              <a:lnSpc>
                <a:spcPct val="90000"/>
              </a:lnSpc>
              <a:spcBef>
                <a:spcPct val="0"/>
              </a:spcBef>
              <a:buNone/>
              <a:defRPr lang="zh-CN" altLang="en-US" sz="2800" b="1" kern="1200">
                <a:solidFill>
                  <a:schemeClr val="tx1"/>
                </a:solidFill>
                <a:latin typeface="+mn-lt"/>
                <a:ea typeface="+mn-ea"/>
                <a:cs typeface="+mn-cs"/>
              </a:defRPr>
            </a:lvl1pPr>
          </a:lstStyle>
          <a:p>
            <a:endParaRPr lang="zh-CN" altLang="en-US" sz="2400" dirty="0">
              <a:cs typeface="+mn-ea"/>
              <a:sym typeface="+mn-lt"/>
            </a:endParaRPr>
          </a:p>
        </p:txBody>
      </p:sp>
      <p:sp>
        <p:nvSpPr>
          <p:cNvPr id="4" name="图片占位符 3">
            <a:extLst>
              <a:ext uri="{FF2B5EF4-FFF2-40B4-BE49-F238E27FC236}">
                <a16:creationId xmlns:a16="http://schemas.microsoft.com/office/drawing/2014/main" id="{4755B199-1D18-41F9-A9FB-55CDAFE724A2}"/>
              </a:ext>
            </a:extLst>
          </p:cNvPr>
          <p:cNvSpPr>
            <a:spLocks noGrp="1"/>
          </p:cNvSpPr>
          <p:nvPr>
            <p:ph type="pic" sz="quarter" idx="23"/>
          </p:nvPr>
        </p:nvSpPr>
        <p:spPr>
          <a:xfrm>
            <a:off x="679409" y="1931358"/>
            <a:ext cx="5760000" cy="3240000"/>
          </a:xfrm>
          <a:prstGeom prst="rect">
            <a:avLst/>
          </a:prstGeom>
        </p:spPr>
        <p:txBody>
          <a:bodyPr/>
          <a:lstStyle/>
          <a:p>
            <a:endParaRPr lang="zh-CN" altLang="en-US"/>
          </a:p>
        </p:txBody>
      </p:sp>
      <p:sp>
        <p:nvSpPr>
          <p:cNvPr id="6" name="文本占位符 5">
            <a:extLst>
              <a:ext uri="{FF2B5EF4-FFF2-40B4-BE49-F238E27FC236}">
                <a16:creationId xmlns:a16="http://schemas.microsoft.com/office/drawing/2014/main" id="{ED9FD970-CB1E-439C-A21F-B2400F4B0493}"/>
              </a:ext>
            </a:extLst>
          </p:cNvPr>
          <p:cNvSpPr>
            <a:spLocks noGrp="1"/>
          </p:cNvSpPr>
          <p:nvPr>
            <p:ph type="body" sz="quarter" idx="24" hasCustomPrompt="1"/>
          </p:nvPr>
        </p:nvSpPr>
        <p:spPr>
          <a:xfrm>
            <a:off x="7021032" y="2099035"/>
            <a:ext cx="4491559" cy="2122119"/>
          </a:xfrm>
          <a:prstGeom prst="rect">
            <a:avLst/>
          </a:prstGeom>
          <a:noFill/>
        </p:spPr>
        <p:txBody>
          <a:bodyPr wrap="square" rtlCol="0">
            <a:spAutoFit/>
          </a:bodyPr>
          <a:lstStyle>
            <a:lvl1pPr marL="0" marR="0" indent="0" algn="just" defTabSz="914400" rtl="0" eaLnBrk="1" fontAlgn="auto" latinLnBrk="0" hangingPunct="1">
              <a:lnSpc>
                <a:spcPct val="120000"/>
              </a:lnSpc>
              <a:spcBef>
                <a:spcPts val="1000"/>
              </a:spcBef>
              <a:spcAft>
                <a:spcPts val="1200"/>
              </a:spcAft>
              <a:buClrTx/>
              <a:buSzTx/>
              <a:buFontTx/>
              <a:buNone/>
              <a:tabLst/>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t>这里输入你的具体内容这里输入你的具体内容这里输入你的具体内容这里输入你的具体内容这里输入你的具体内容这里输入你的具体内容</a:t>
            </a:r>
            <a:endParaRPr lang="en-US" altLang="zh-CN" dirty="0"/>
          </a:p>
          <a:p>
            <a:pPr marL="0" lvl="0" algn="just">
              <a:lnSpc>
                <a:spcPct val="120000"/>
              </a:lnSpc>
              <a:spcAft>
                <a:spcPts val="1200"/>
              </a:spcAft>
            </a:pPr>
            <a:r>
              <a:rPr lang="zh-CN" altLang="en-US" dirty="0"/>
              <a:t>这里输入你的具体内容这里输入你的具体内容输入你的具体内容这里输入你的具体内容这里输入你的具体内容这里输入你的具体内容</a:t>
            </a:r>
            <a:endParaRPr lang="en-US" altLang="zh-CN" dirty="0"/>
          </a:p>
        </p:txBody>
      </p:sp>
      <p:sp>
        <p:nvSpPr>
          <p:cNvPr id="59" name="标题 1">
            <a:extLst>
              <a:ext uri="{FF2B5EF4-FFF2-40B4-BE49-F238E27FC236}">
                <a16:creationId xmlns:a16="http://schemas.microsoft.com/office/drawing/2014/main" id="{4D984EE2-97BB-424A-A1D5-C92E91F382DC}"/>
              </a:ext>
            </a:extLst>
          </p:cNvPr>
          <p:cNvSpPr>
            <a:spLocks noGrp="1"/>
          </p:cNvSpPr>
          <p:nvPr>
            <p:ph type="title" hasCustomPrompt="1"/>
          </p:nvPr>
        </p:nvSpPr>
        <p:spPr>
          <a:xfrm>
            <a:off x="564509" y="644141"/>
            <a:ext cx="6150615"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val="2969689639"/>
      </p:ext>
    </p:extLst>
  </p:cSld>
  <p:clrMapOvr>
    <a:masterClrMapping/>
  </p:clrMapOvr>
  <p:extLst>
    <p:ext uri="{DCECCB84-F9BA-43D5-87BE-67443E8EF086}">
      <p15:sldGuideLst xmlns:p15="http://schemas.microsoft.com/office/powerpoint/2012/main">
        <p15:guide id="1" orient="horz" pos="2160">
          <p15:clr>
            <a:srgbClr val="FBAE40"/>
          </p15:clr>
        </p15:guide>
        <p15:guide id="2" pos="690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两张图文-左右">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53" name="矩形 52">
            <a:extLst>
              <a:ext uri="{FF2B5EF4-FFF2-40B4-BE49-F238E27FC236}">
                <a16:creationId xmlns:a16="http://schemas.microsoft.com/office/drawing/2014/main" id="{181C92D0-A7A1-4C13-9318-E903C1FFA3BF}"/>
              </a:ext>
            </a:extLst>
          </p:cNvPr>
          <p:cNvSpPr/>
          <p:nvPr userDrawn="1"/>
        </p:nvSpPr>
        <p:spPr>
          <a:xfrm>
            <a:off x="825525" y="3886199"/>
            <a:ext cx="4803750" cy="2212691"/>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4" name="矩形 53">
            <a:extLst>
              <a:ext uri="{FF2B5EF4-FFF2-40B4-BE49-F238E27FC236}">
                <a16:creationId xmlns:a16="http://schemas.microsoft.com/office/drawing/2014/main" id="{9EC3211F-D312-4078-B2EE-D52C33355D20}"/>
              </a:ext>
            </a:extLst>
          </p:cNvPr>
          <p:cNvSpPr/>
          <p:nvPr userDrawn="1"/>
        </p:nvSpPr>
        <p:spPr>
          <a:xfrm>
            <a:off x="6404743" y="3886199"/>
            <a:ext cx="4803750" cy="2212691"/>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5" name="矩形 54">
            <a:extLst>
              <a:ext uri="{FF2B5EF4-FFF2-40B4-BE49-F238E27FC236}">
                <a16:creationId xmlns:a16="http://schemas.microsoft.com/office/drawing/2014/main" id="{E1CBC357-F06C-4435-8741-39A5124876DA}"/>
              </a:ext>
            </a:extLst>
          </p:cNvPr>
          <p:cNvSpPr/>
          <p:nvPr userDrawn="1"/>
        </p:nvSpPr>
        <p:spPr>
          <a:xfrm>
            <a:off x="802926" y="1618363"/>
            <a:ext cx="5120037" cy="2880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a:extLst>
              <a:ext uri="{FF2B5EF4-FFF2-40B4-BE49-F238E27FC236}">
                <a16:creationId xmlns:a16="http://schemas.microsoft.com/office/drawing/2014/main" id="{7701B91F-2C7A-4D63-B9F8-93807DEA7D12}"/>
              </a:ext>
            </a:extLst>
          </p:cNvPr>
          <p:cNvSpPr/>
          <p:nvPr userDrawn="1"/>
        </p:nvSpPr>
        <p:spPr>
          <a:xfrm>
            <a:off x="6397328" y="1618363"/>
            <a:ext cx="5120037" cy="2880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图片占位符 2">
            <a:extLst>
              <a:ext uri="{FF2B5EF4-FFF2-40B4-BE49-F238E27FC236}">
                <a16:creationId xmlns:a16="http://schemas.microsoft.com/office/drawing/2014/main" id="{461D6108-677A-4B68-BB98-0B4B838F0610}"/>
              </a:ext>
            </a:extLst>
          </p:cNvPr>
          <p:cNvSpPr>
            <a:spLocks noGrp="1" noChangeAspect="1"/>
          </p:cNvSpPr>
          <p:nvPr>
            <p:ph type="pic" sz="quarter" idx="24"/>
          </p:nvPr>
        </p:nvSpPr>
        <p:spPr>
          <a:xfrm>
            <a:off x="6223821" y="1465262"/>
            <a:ext cx="5120037" cy="2880021"/>
          </a:xfrm>
          <a:prstGeom prst="rect">
            <a:avLst/>
          </a:prstGeom>
        </p:spPr>
        <p:txBody>
          <a:bodyPr/>
          <a:lstStyle/>
          <a:p>
            <a:endParaRPr lang="zh-CN" altLang="en-US"/>
          </a:p>
        </p:txBody>
      </p:sp>
      <p:sp>
        <p:nvSpPr>
          <p:cNvPr id="62" name="图片占位符 2">
            <a:extLst>
              <a:ext uri="{FF2B5EF4-FFF2-40B4-BE49-F238E27FC236}">
                <a16:creationId xmlns:a16="http://schemas.microsoft.com/office/drawing/2014/main" id="{9296EEC6-0D22-4F89-81A8-99CB35151469}"/>
              </a:ext>
            </a:extLst>
          </p:cNvPr>
          <p:cNvSpPr>
            <a:spLocks noGrp="1" noChangeAspect="1"/>
          </p:cNvSpPr>
          <p:nvPr>
            <p:ph type="pic" sz="quarter" idx="25"/>
          </p:nvPr>
        </p:nvSpPr>
        <p:spPr>
          <a:xfrm>
            <a:off x="663993" y="1465262"/>
            <a:ext cx="5120037" cy="2880021"/>
          </a:xfrm>
          <a:prstGeom prst="rect">
            <a:avLst/>
          </a:prstGeom>
        </p:spPr>
        <p:txBody>
          <a:bodyPr/>
          <a:lstStyle/>
          <a:p>
            <a:endParaRPr lang="zh-CN" altLang="en-US"/>
          </a:p>
        </p:txBody>
      </p:sp>
      <p:sp>
        <p:nvSpPr>
          <p:cNvPr id="63" name="文本占位符 6">
            <a:extLst>
              <a:ext uri="{FF2B5EF4-FFF2-40B4-BE49-F238E27FC236}">
                <a16:creationId xmlns:a16="http://schemas.microsoft.com/office/drawing/2014/main" id="{CAEA9B31-1C46-4E18-BD60-A8C4623AE89A}"/>
              </a:ext>
            </a:extLst>
          </p:cNvPr>
          <p:cNvSpPr>
            <a:spLocks noGrp="1"/>
          </p:cNvSpPr>
          <p:nvPr>
            <p:ph type="body" sz="quarter" idx="26" hasCustomPrompt="1"/>
          </p:nvPr>
        </p:nvSpPr>
        <p:spPr>
          <a:xfrm>
            <a:off x="1098549" y="4648395"/>
            <a:ext cx="4378326" cy="1328569"/>
          </a:xfrm>
          <a:prstGeom prst="rect">
            <a:avLst/>
          </a:prstGeom>
          <a:noFill/>
        </p:spPr>
        <p:txBody>
          <a:bodyPr wrap="square" rtlCol="0">
            <a:spAutoFit/>
          </a:bodyPr>
          <a:lstStyle>
            <a:lvl1pPr marL="0" marR="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sym typeface="+mn-lt"/>
              </a:rPr>
              <a:t>这里输入你的具体内容这里输入你的具体内容这里输入你的具体内容这里输入你的</a:t>
            </a:r>
            <a:endParaRPr lang="en-US" altLang="zh-CN" dirty="0">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sym typeface="+mn-lt"/>
              </a:rPr>
              <a:t>具体内容这里输入你的具体内容这里输入你的具体内容这里输入你的具体内容这里输入你的具体内容</a:t>
            </a:r>
          </a:p>
        </p:txBody>
      </p:sp>
      <p:sp>
        <p:nvSpPr>
          <p:cNvPr id="64" name="文本占位符 6">
            <a:extLst>
              <a:ext uri="{FF2B5EF4-FFF2-40B4-BE49-F238E27FC236}">
                <a16:creationId xmlns:a16="http://schemas.microsoft.com/office/drawing/2014/main" id="{882CD3B6-DFDB-4135-AEEA-BE12B7B8FF98}"/>
              </a:ext>
            </a:extLst>
          </p:cNvPr>
          <p:cNvSpPr>
            <a:spLocks noGrp="1"/>
          </p:cNvSpPr>
          <p:nvPr>
            <p:ph type="body" sz="quarter" idx="27" hasCustomPrompt="1"/>
          </p:nvPr>
        </p:nvSpPr>
        <p:spPr>
          <a:xfrm>
            <a:off x="6642606" y="4648395"/>
            <a:ext cx="4378326" cy="1328569"/>
          </a:xfrm>
          <a:prstGeom prst="rect">
            <a:avLst/>
          </a:prstGeom>
          <a:noFill/>
        </p:spPr>
        <p:txBody>
          <a:bodyPr wrap="square" rtlCol="0">
            <a:spAutoFit/>
          </a:bodyPr>
          <a:lstStyle>
            <a:lvl1pPr marL="0" marR="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sym typeface="+mn-lt"/>
              </a:rPr>
              <a:t>这里输入你的具体内容这里输入你的具体内容这里输入你的具体内容这里输入你的</a:t>
            </a:r>
            <a:endParaRPr lang="en-US" altLang="zh-CN" dirty="0">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sym typeface="+mn-lt"/>
              </a:rPr>
              <a:t>具体内容这里输入你的具体内容这里输入你的具体内容这里输入你的具体内容这里输入你的具体内容</a:t>
            </a:r>
          </a:p>
        </p:txBody>
      </p:sp>
      <p:sp>
        <p:nvSpPr>
          <p:cNvPr id="65" name="矩形 64">
            <a:extLst>
              <a:ext uri="{FF2B5EF4-FFF2-40B4-BE49-F238E27FC236}">
                <a16:creationId xmlns:a16="http://schemas.microsoft.com/office/drawing/2014/main" id="{6E224159-69AE-4910-BC7A-8F259C121EDF}"/>
              </a:ext>
            </a:extLst>
          </p:cNvPr>
          <p:cNvSpPr/>
          <p:nvPr userDrawn="1"/>
        </p:nvSpPr>
        <p:spPr>
          <a:xfrm>
            <a:off x="825525" y="6104136"/>
            <a:ext cx="480375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6" name="矩形 65">
            <a:extLst>
              <a:ext uri="{FF2B5EF4-FFF2-40B4-BE49-F238E27FC236}">
                <a16:creationId xmlns:a16="http://schemas.microsoft.com/office/drawing/2014/main" id="{3B9358B2-E878-4DEA-A929-77F241C30D60}"/>
              </a:ext>
            </a:extLst>
          </p:cNvPr>
          <p:cNvSpPr/>
          <p:nvPr userDrawn="1"/>
        </p:nvSpPr>
        <p:spPr>
          <a:xfrm>
            <a:off x="6397328" y="6104136"/>
            <a:ext cx="480375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0" name="标题 1">
            <a:extLst>
              <a:ext uri="{FF2B5EF4-FFF2-40B4-BE49-F238E27FC236}">
                <a16:creationId xmlns:a16="http://schemas.microsoft.com/office/drawing/2014/main" id="{F1BE5576-EEAE-43B8-890C-9BDBBE1C2967}"/>
              </a:ext>
            </a:extLst>
          </p:cNvPr>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val="2847020407"/>
      </p:ext>
    </p:extLst>
  </p:cSld>
  <p:clrMapOvr>
    <a:masterClrMapping/>
  </p:clrMapOvr>
  <p:extLst>
    <p:ext uri="{DCECCB84-F9BA-43D5-87BE-67443E8EF086}">
      <p15:sldGuideLst xmlns:p15="http://schemas.microsoft.com/office/powerpoint/2012/main">
        <p15:guide id="1" orient="horz" pos="2160">
          <p15:clr>
            <a:srgbClr val="FBAE40"/>
          </p15:clr>
        </p15:guide>
        <p15:guide id="2" pos="690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两张图文-上下-1">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03D5A8B3-7703-4E46-BAD5-92AED42C7F99}"/>
              </a:ext>
            </a:extLst>
          </p:cNvPr>
          <p:cNvSpPr/>
          <p:nvPr userDrawn="1"/>
        </p:nvSpPr>
        <p:spPr>
          <a:xfrm>
            <a:off x="7559831" y="1626479"/>
            <a:ext cx="3600000" cy="2025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a:extLst>
              <a:ext uri="{FF2B5EF4-FFF2-40B4-BE49-F238E27FC236}">
                <a16:creationId xmlns:a16="http://schemas.microsoft.com/office/drawing/2014/main" id="{30CBDFDE-DCDE-4633-9E59-273C7283617F}"/>
              </a:ext>
            </a:extLst>
          </p:cNvPr>
          <p:cNvSpPr/>
          <p:nvPr userDrawn="1"/>
        </p:nvSpPr>
        <p:spPr>
          <a:xfrm>
            <a:off x="7559831" y="3931524"/>
            <a:ext cx="3600000" cy="2025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图片占位符 2">
            <a:extLst>
              <a:ext uri="{FF2B5EF4-FFF2-40B4-BE49-F238E27FC236}">
                <a16:creationId xmlns:a16="http://schemas.microsoft.com/office/drawing/2014/main" id="{DA738526-D799-40C8-9DF2-86B4DF73B91B}"/>
              </a:ext>
            </a:extLst>
          </p:cNvPr>
          <p:cNvSpPr>
            <a:spLocks noGrp="1"/>
          </p:cNvSpPr>
          <p:nvPr>
            <p:ph type="pic" sz="quarter" idx="23"/>
          </p:nvPr>
        </p:nvSpPr>
        <p:spPr>
          <a:xfrm>
            <a:off x="7399754" y="3790506"/>
            <a:ext cx="3625850" cy="2009775"/>
          </a:xfrm>
          <a:prstGeom prst="rect">
            <a:avLst/>
          </a:prstGeom>
        </p:spPr>
        <p:txBody>
          <a:bodyPr/>
          <a:lstStyle/>
          <a:p>
            <a:endParaRPr lang="zh-CN" altLang="en-US"/>
          </a:p>
        </p:txBody>
      </p:sp>
      <p:sp>
        <p:nvSpPr>
          <p:cNvPr id="69" name="图片占位符 2">
            <a:extLst>
              <a:ext uri="{FF2B5EF4-FFF2-40B4-BE49-F238E27FC236}">
                <a16:creationId xmlns:a16="http://schemas.microsoft.com/office/drawing/2014/main" id="{D231A8E3-E9D8-4FCB-9534-502C5E14D0FC}"/>
              </a:ext>
            </a:extLst>
          </p:cNvPr>
          <p:cNvSpPr>
            <a:spLocks noGrp="1"/>
          </p:cNvSpPr>
          <p:nvPr>
            <p:ph type="pic" sz="quarter" idx="24"/>
          </p:nvPr>
        </p:nvSpPr>
        <p:spPr>
          <a:xfrm>
            <a:off x="7399754" y="1443490"/>
            <a:ext cx="3625850" cy="2009775"/>
          </a:xfrm>
          <a:prstGeom prst="rect">
            <a:avLst/>
          </a:prstGeom>
        </p:spPr>
        <p:txBody>
          <a:bodyPr/>
          <a:lstStyle/>
          <a:p>
            <a:endParaRPr lang="zh-CN" altLang="en-US"/>
          </a:p>
        </p:txBody>
      </p:sp>
      <p:sp>
        <p:nvSpPr>
          <p:cNvPr id="70" name="文本占位符 2">
            <a:extLst>
              <a:ext uri="{FF2B5EF4-FFF2-40B4-BE49-F238E27FC236}">
                <a16:creationId xmlns:a16="http://schemas.microsoft.com/office/drawing/2014/main" id="{1AB43CD8-D9B0-4990-B2E4-7CB7FB6863C5}"/>
              </a:ext>
            </a:extLst>
          </p:cNvPr>
          <p:cNvSpPr>
            <a:spLocks noGrp="1"/>
          </p:cNvSpPr>
          <p:nvPr>
            <p:ph type="body" sz="quarter" idx="25" hasCustomPrompt="1"/>
          </p:nvPr>
        </p:nvSpPr>
        <p:spPr>
          <a:xfrm>
            <a:off x="1258888" y="3068873"/>
            <a:ext cx="5056900" cy="2122119"/>
          </a:xfrm>
          <a:prstGeom prst="rect">
            <a:avLst/>
          </a:prstGeom>
          <a:noFill/>
        </p:spPr>
        <p:txBody>
          <a:bodyPr wrap="square" rtlCol="0">
            <a:spAutoFit/>
          </a:bodyPr>
          <a:lstStyle>
            <a:lvl1pPr marL="0" marR="0" indent="0" algn="just" defTabSz="914400" rtl="0" eaLnBrk="1" fontAlgn="auto" latinLnBrk="0" hangingPunct="1">
              <a:lnSpc>
                <a:spcPct val="120000"/>
              </a:lnSpc>
              <a:spcBef>
                <a:spcPts val="1000"/>
              </a:spcBef>
              <a:spcAft>
                <a:spcPts val="1200"/>
              </a:spcAft>
              <a:buClrTx/>
              <a:buSzTx/>
              <a:buFont typeface="Arial" panose="020B0604020202020204" pitchFamily="34" charset="0"/>
              <a:buNone/>
              <a:tabLst/>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just" defTabSz="914400" rtl="0" eaLnBrk="1" fontAlgn="auto" latinLnBrk="0" hangingPunct="1">
              <a:lnSpc>
                <a:spcPct val="120000"/>
              </a:lnSpc>
              <a:spcBef>
                <a:spcPts val="1000"/>
              </a:spcBef>
              <a:spcAft>
                <a:spcPts val="1200"/>
              </a:spcAft>
              <a:buClrTx/>
              <a:buSzTx/>
              <a:buFont typeface="Arial" panose="020B0604020202020204" pitchFamily="34" charset="0"/>
              <a:buNone/>
              <a:tabLst/>
              <a:defRPr/>
            </a:pPr>
            <a:r>
              <a:rPr lang="zh-CN" altLang="en-US" dirty="0">
                <a:sym typeface="+mn-lt"/>
              </a:rPr>
              <a:t>这里输入你的具体内容这里这里输入你的具体内容这里这里输入你的具体内容这里这里输入你的具体内容这里这里输入你的具体内容这里这里输入你的具体内容这里</a:t>
            </a:r>
            <a:endParaRPr lang="zh-CN" altLang="en-US" dirty="0"/>
          </a:p>
          <a:p>
            <a:pPr marL="0" marR="0" lvl="0" indent="0" algn="just" defTabSz="914400" rtl="0" eaLnBrk="1" fontAlgn="auto" latinLnBrk="0" hangingPunct="1">
              <a:lnSpc>
                <a:spcPct val="120000"/>
              </a:lnSpc>
              <a:spcBef>
                <a:spcPts val="1000"/>
              </a:spcBef>
              <a:spcAft>
                <a:spcPts val="1200"/>
              </a:spcAft>
              <a:buClrTx/>
              <a:buSzTx/>
              <a:buFont typeface="Arial" panose="020B0604020202020204" pitchFamily="34" charset="0"/>
              <a:buNone/>
              <a:tabLst/>
              <a:defRPr/>
            </a:pPr>
            <a:r>
              <a:rPr lang="zh-CN" altLang="en-US" dirty="0">
                <a:sym typeface="+mn-lt"/>
              </a:rPr>
              <a:t>这里输入你的具体内容这里这里输入你的具体内容这里这里输入你的具体内容这里</a:t>
            </a:r>
            <a:endParaRPr lang="zh-CN" altLang="en-US" dirty="0"/>
          </a:p>
        </p:txBody>
      </p:sp>
      <p:sp>
        <p:nvSpPr>
          <p:cNvPr id="5" name="文本占位符 4">
            <a:extLst>
              <a:ext uri="{FF2B5EF4-FFF2-40B4-BE49-F238E27FC236}">
                <a16:creationId xmlns:a16="http://schemas.microsoft.com/office/drawing/2014/main" id="{58E2C1E4-54A0-4389-A8EF-8BE062EF6BAC}"/>
              </a:ext>
            </a:extLst>
          </p:cNvPr>
          <p:cNvSpPr>
            <a:spLocks noGrp="1"/>
          </p:cNvSpPr>
          <p:nvPr>
            <p:ph type="body" sz="quarter" idx="30" hasCustomPrompt="1"/>
          </p:nvPr>
        </p:nvSpPr>
        <p:spPr>
          <a:xfrm>
            <a:off x="1258888" y="2487613"/>
            <a:ext cx="5057775" cy="568325"/>
          </a:xfrm>
          <a:prstGeom prst="rect">
            <a:avLst/>
          </a:prstGeom>
        </p:spPr>
        <p:txBody>
          <a:bodyPr/>
          <a:lstStyle>
            <a:lvl1pPr marL="0" indent="0">
              <a:buNone/>
              <a:defRPr sz="2400" b="1">
                <a:solidFill>
                  <a:schemeClr val="tx2"/>
                </a:solidFill>
              </a:defRPr>
            </a:lvl1pPr>
          </a:lstStyle>
          <a:p>
            <a:pPr lvl="0"/>
            <a:r>
              <a:rPr lang="zh-CN" altLang="en-US" dirty="0"/>
              <a:t>这里是小标题</a:t>
            </a:r>
          </a:p>
        </p:txBody>
      </p:sp>
      <p:sp>
        <p:nvSpPr>
          <p:cNvPr id="56" name="标题 1">
            <a:extLst>
              <a:ext uri="{FF2B5EF4-FFF2-40B4-BE49-F238E27FC236}">
                <a16:creationId xmlns:a16="http://schemas.microsoft.com/office/drawing/2014/main" id="{0DD3AA9B-ECEC-4DB8-BF7E-5B810738E3E7}"/>
              </a:ext>
            </a:extLst>
          </p:cNvPr>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val="3346323553"/>
      </p:ext>
    </p:extLst>
  </p:cSld>
  <p:clrMapOvr>
    <a:masterClrMapping/>
  </p:clrMapOvr>
  <p:extLst>
    <p:ext uri="{DCECCB84-F9BA-43D5-87BE-67443E8EF086}">
      <p15:sldGuideLst xmlns:p15="http://schemas.microsoft.com/office/powerpoint/2012/main">
        <p15:guide id="1" orient="horz" pos="2160">
          <p15:clr>
            <a:srgbClr val="FBAE40"/>
          </p15:clr>
        </p15:guide>
        <p15:guide id="2" pos="69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两张图文-上下-2">
    <p:spTree>
      <p:nvGrpSpPr>
        <p:cNvPr id="1" name=""/>
        <p:cNvGrpSpPr/>
        <p:nvPr/>
      </p:nvGrpSpPr>
      <p:grpSpPr>
        <a:xfrm>
          <a:off x="0" y="0"/>
          <a:ext cx="0" cy="0"/>
          <a:chOff x="0" y="0"/>
          <a:chExt cx="0" cy="0"/>
        </a:xfrm>
      </p:grpSpPr>
      <p:sp>
        <p:nvSpPr>
          <p:cNvPr id="76" name="矩形 75">
            <a:extLst>
              <a:ext uri="{FF2B5EF4-FFF2-40B4-BE49-F238E27FC236}">
                <a16:creationId xmlns:a16="http://schemas.microsoft.com/office/drawing/2014/main" id="{03DF5587-8342-4A77-A1AB-0628C894283F}"/>
              </a:ext>
            </a:extLst>
          </p:cNvPr>
          <p:cNvSpPr/>
          <p:nvPr userDrawn="1"/>
        </p:nvSpPr>
        <p:spPr>
          <a:xfrm>
            <a:off x="3830814" y="5551917"/>
            <a:ext cx="7195932" cy="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a:extLst>
              <a:ext uri="{FF2B5EF4-FFF2-40B4-BE49-F238E27FC236}">
                <a16:creationId xmlns:a16="http://schemas.microsoft.com/office/drawing/2014/main" id="{552D2BB4-2964-417B-8008-DA47E3CC547D}"/>
              </a:ext>
            </a:extLst>
          </p:cNvPr>
          <p:cNvSpPr/>
          <p:nvPr userDrawn="1"/>
        </p:nvSpPr>
        <p:spPr>
          <a:xfrm>
            <a:off x="3830814" y="3266043"/>
            <a:ext cx="7195932" cy="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矩形 72">
            <a:extLst>
              <a:ext uri="{FF2B5EF4-FFF2-40B4-BE49-F238E27FC236}">
                <a16:creationId xmlns:a16="http://schemas.microsoft.com/office/drawing/2014/main" id="{10164664-35A4-46FA-BF62-2763EB1A604A}"/>
              </a:ext>
            </a:extLst>
          </p:cNvPr>
          <p:cNvSpPr/>
          <p:nvPr userDrawn="1"/>
        </p:nvSpPr>
        <p:spPr>
          <a:xfrm>
            <a:off x="3830814" y="1559002"/>
            <a:ext cx="7195931" cy="1707041"/>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74" name="矩形 73">
            <a:extLst>
              <a:ext uri="{FF2B5EF4-FFF2-40B4-BE49-F238E27FC236}">
                <a16:creationId xmlns:a16="http://schemas.microsoft.com/office/drawing/2014/main" id="{B409B253-FBD3-4649-82F5-1DE1BFAC6B0F}"/>
              </a:ext>
            </a:extLst>
          </p:cNvPr>
          <p:cNvSpPr/>
          <p:nvPr userDrawn="1"/>
        </p:nvSpPr>
        <p:spPr>
          <a:xfrm>
            <a:off x="734506" y="1577176"/>
            <a:ext cx="3420068" cy="194758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图片占位符 8">
            <a:extLst>
              <a:ext uri="{FF2B5EF4-FFF2-40B4-BE49-F238E27FC236}">
                <a16:creationId xmlns:a16="http://schemas.microsoft.com/office/drawing/2014/main" id="{BD9C2A24-0218-435C-9020-FF3D9EA08885}"/>
              </a:ext>
            </a:extLst>
          </p:cNvPr>
          <p:cNvSpPr>
            <a:spLocks noGrp="1" noChangeAspect="1"/>
          </p:cNvSpPr>
          <p:nvPr>
            <p:ph type="pic" sz="quarter" idx="13"/>
          </p:nvPr>
        </p:nvSpPr>
        <p:spPr>
          <a:xfrm>
            <a:off x="555584" y="1419664"/>
            <a:ext cx="3434319" cy="1931804"/>
          </a:xfrm>
          <a:prstGeom prst="rect">
            <a:avLst/>
          </a:prstGeom>
          <a:ln w="53975" cap="sq">
            <a:noFill/>
            <a:miter lim="800000"/>
          </a:ln>
        </p:spPr>
        <p:txBody>
          <a:bodyPr/>
          <a:lstStyle/>
          <a:p>
            <a:endParaRPr lang="zh-CN" altLang="en-US" dirty="0"/>
          </a:p>
        </p:txBody>
      </p:sp>
      <p:sp>
        <p:nvSpPr>
          <p:cNvPr id="23" name="内容占位符 2">
            <a:extLst>
              <a:ext uri="{FF2B5EF4-FFF2-40B4-BE49-F238E27FC236}">
                <a16:creationId xmlns:a16="http://schemas.microsoft.com/office/drawing/2014/main" id="{ADAA93D8-19FC-4A55-8B0E-29E635853B2E}"/>
              </a:ext>
            </a:extLst>
          </p:cNvPr>
          <p:cNvSpPr>
            <a:spLocks noGrp="1"/>
          </p:cNvSpPr>
          <p:nvPr>
            <p:ph sz="quarter" idx="16"/>
          </p:nvPr>
        </p:nvSpPr>
        <p:spPr>
          <a:xfrm>
            <a:off x="4662142" y="2050468"/>
            <a:ext cx="6118528" cy="992528"/>
          </a:xfrm>
          <a:prstGeom prst="rect">
            <a:avLst/>
          </a:prstGeom>
        </p:spPr>
        <p:txBody>
          <a:bodyPr/>
          <a:lstStyle>
            <a:lvl1pPr marL="0" indent="0" algn="just">
              <a:lnSpc>
                <a:spcPct val="130000"/>
              </a:lnSpc>
              <a:spcBef>
                <a:spcPts val="0"/>
              </a:spcBef>
              <a:buFontTx/>
              <a:buNone/>
              <a:defRPr sz="1600" b="0">
                <a:solidFill>
                  <a:schemeClr val="tx1"/>
                </a:solidFill>
                <a:latin typeface="+mn-ea"/>
                <a:ea typeface="+mn-ea"/>
              </a:defRPr>
            </a:lvl1pPr>
            <a:lvl2pPr marL="457200" indent="0">
              <a:buFontTx/>
              <a:buNone/>
              <a:defRPr sz="2400" b="1">
                <a:solidFill>
                  <a:schemeClr val="tx1"/>
                </a:solidFill>
                <a:latin typeface="+mj-ea"/>
                <a:ea typeface="+mj-ea"/>
              </a:defRPr>
            </a:lvl2pPr>
            <a:lvl3pPr marL="914400" indent="0">
              <a:buFontTx/>
              <a:buNone/>
              <a:defRPr sz="2400" b="1">
                <a:solidFill>
                  <a:schemeClr val="tx1"/>
                </a:solidFill>
                <a:latin typeface="+mj-ea"/>
                <a:ea typeface="+mj-ea"/>
              </a:defRPr>
            </a:lvl3pPr>
            <a:lvl4pPr marL="1371600" indent="0">
              <a:buFontTx/>
              <a:buNone/>
              <a:defRPr sz="2400" b="1">
                <a:solidFill>
                  <a:schemeClr val="tx1"/>
                </a:solidFill>
                <a:latin typeface="+mj-ea"/>
                <a:ea typeface="+mj-ea"/>
              </a:defRPr>
            </a:lvl4pPr>
            <a:lvl5pPr marL="1828800" indent="0">
              <a:buFontTx/>
              <a:buNone/>
              <a:defRPr sz="2400" b="1">
                <a:solidFill>
                  <a:schemeClr val="tx1"/>
                </a:solidFill>
                <a:latin typeface="+mj-ea"/>
                <a:ea typeface="+mj-ea"/>
              </a:defRPr>
            </a:lvl5pPr>
          </a:lstStyle>
          <a:p>
            <a:pPr lvl="0"/>
            <a:r>
              <a:rPr lang="zh-CN" altLang="en-US" dirty="0"/>
              <a:t>单击此处编辑母版文本样式</a:t>
            </a:r>
          </a:p>
        </p:txBody>
      </p:sp>
      <p:sp>
        <p:nvSpPr>
          <p:cNvPr id="28" name="内容占位符 2">
            <a:extLst>
              <a:ext uri="{FF2B5EF4-FFF2-40B4-BE49-F238E27FC236}">
                <a16:creationId xmlns:a16="http://schemas.microsoft.com/office/drawing/2014/main" id="{FBCE00FC-3158-46BB-A20F-A77338607685}"/>
              </a:ext>
            </a:extLst>
          </p:cNvPr>
          <p:cNvSpPr>
            <a:spLocks noGrp="1"/>
          </p:cNvSpPr>
          <p:nvPr>
            <p:ph sz="quarter" idx="15"/>
          </p:nvPr>
        </p:nvSpPr>
        <p:spPr>
          <a:xfrm>
            <a:off x="4662142" y="1637294"/>
            <a:ext cx="4146549" cy="370501"/>
          </a:xfrm>
          <a:prstGeom prst="rect">
            <a:avLst/>
          </a:prstGeom>
        </p:spPr>
        <p:txBody>
          <a:bodyPr/>
          <a:lstStyle>
            <a:lvl1pPr marL="0" indent="0">
              <a:buFontTx/>
              <a:buNone/>
              <a:defRPr sz="2000" b="1">
                <a:solidFill>
                  <a:schemeClr val="tx2"/>
                </a:solidFill>
                <a:latin typeface="+mj-ea"/>
                <a:ea typeface="+mj-ea"/>
              </a:defRPr>
            </a:lvl1pPr>
            <a:lvl2pPr marL="457200" indent="0">
              <a:buFontTx/>
              <a:buNone/>
              <a:defRPr sz="2400" b="1">
                <a:solidFill>
                  <a:schemeClr val="tx1"/>
                </a:solidFill>
                <a:latin typeface="+mj-ea"/>
                <a:ea typeface="+mj-ea"/>
              </a:defRPr>
            </a:lvl2pPr>
            <a:lvl3pPr marL="914400" indent="0">
              <a:buFontTx/>
              <a:buNone/>
              <a:defRPr sz="2400" b="1">
                <a:solidFill>
                  <a:schemeClr val="tx1"/>
                </a:solidFill>
                <a:latin typeface="+mj-ea"/>
                <a:ea typeface="+mj-ea"/>
              </a:defRPr>
            </a:lvl3pPr>
            <a:lvl4pPr marL="1371600" indent="0">
              <a:buFontTx/>
              <a:buNone/>
              <a:defRPr sz="2400" b="1">
                <a:solidFill>
                  <a:schemeClr val="tx1"/>
                </a:solidFill>
                <a:latin typeface="+mj-ea"/>
                <a:ea typeface="+mj-ea"/>
              </a:defRPr>
            </a:lvl4pPr>
            <a:lvl5pPr marL="1828800" indent="0">
              <a:buFontTx/>
              <a:buNone/>
              <a:defRPr sz="2400" b="1">
                <a:solidFill>
                  <a:schemeClr val="tx1"/>
                </a:solidFill>
                <a:latin typeface="+mj-ea"/>
                <a:ea typeface="+mj-ea"/>
              </a:defRPr>
            </a:lvl5pPr>
          </a:lstStyle>
          <a:p>
            <a:pPr lvl="0"/>
            <a:r>
              <a:rPr lang="zh-CN" altLang="en-US" dirty="0"/>
              <a:t>单击此处编辑母版文本样式</a:t>
            </a:r>
          </a:p>
        </p:txBody>
      </p:sp>
      <p:sp>
        <p:nvSpPr>
          <p:cNvPr id="29" name="矩形 28">
            <a:extLst>
              <a:ext uri="{FF2B5EF4-FFF2-40B4-BE49-F238E27FC236}">
                <a16:creationId xmlns:a16="http://schemas.microsoft.com/office/drawing/2014/main" id="{E3F553E6-1960-4D09-92F2-4952F952EEAB}"/>
              </a:ext>
            </a:extLst>
          </p:cNvPr>
          <p:cNvSpPr/>
          <p:nvPr userDrawn="1"/>
        </p:nvSpPr>
        <p:spPr>
          <a:xfrm>
            <a:off x="4490693" y="1637294"/>
            <a:ext cx="93499" cy="370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a:extLst>
              <a:ext uri="{FF2B5EF4-FFF2-40B4-BE49-F238E27FC236}">
                <a16:creationId xmlns:a16="http://schemas.microsoft.com/office/drawing/2014/main" id="{D4DF14FC-D481-4F52-AA3F-C5B1FDE8CA42}"/>
              </a:ext>
            </a:extLst>
          </p:cNvPr>
          <p:cNvSpPr/>
          <p:nvPr userDrawn="1"/>
        </p:nvSpPr>
        <p:spPr>
          <a:xfrm>
            <a:off x="3830814" y="3844877"/>
            <a:ext cx="7195931" cy="1707040"/>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78" name="矩形 77">
            <a:extLst>
              <a:ext uri="{FF2B5EF4-FFF2-40B4-BE49-F238E27FC236}">
                <a16:creationId xmlns:a16="http://schemas.microsoft.com/office/drawing/2014/main" id="{21F1628C-E6F4-4E77-A217-B7C8E5E29A7F}"/>
              </a:ext>
            </a:extLst>
          </p:cNvPr>
          <p:cNvSpPr/>
          <p:nvPr userDrawn="1"/>
        </p:nvSpPr>
        <p:spPr>
          <a:xfrm>
            <a:off x="734506" y="3863050"/>
            <a:ext cx="3420068" cy="194758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图片占位符 8">
            <a:extLst>
              <a:ext uri="{FF2B5EF4-FFF2-40B4-BE49-F238E27FC236}">
                <a16:creationId xmlns:a16="http://schemas.microsoft.com/office/drawing/2014/main" id="{51D17CFB-860F-4D6C-9A0A-BBA1D62209DE}"/>
              </a:ext>
            </a:extLst>
          </p:cNvPr>
          <p:cNvSpPr>
            <a:spLocks noGrp="1" noChangeAspect="1"/>
          </p:cNvSpPr>
          <p:nvPr>
            <p:ph type="pic" sz="quarter" idx="23"/>
          </p:nvPr>
        </p:nvSpPr>
        <p:spPr>
          <a:xfrm>
            <a:off x="555584" y="3705538"/>
            <a:ext cx="3434319" cy="1931804"/>
          </a:xfrm>
          <a:prstGeom prst="rect">
            <a:avLst/>
          </a:prstGeom>
          <a:ln w="53975" cap="sq">
            <a:noFill/>
            <a:miter lim="800000"/>
          </a:ln>
        </p:spPr>
        <p:txBody>
          <a:bodyPr/>
          <a:lstStyle/>
          <a:p>
            <a:endParaRPr lang="zh-CN" altLang="en-US" dirty="0"/>
          </a:p>
        </p:txBody>
      </p:sp>
      <p:sp>
        <p:nvSpPr>
          <p:cNvPr id="80" name="内容占位符 2">
            <a:extLst>
              <a:ext uri="{FF2B5EF4-FFF2-40B4-BE49-F238E27FC236}">
                <a16:creationId xmlns:a16="http://schemas.microsoft.com/office/drawing/2014/main" id="{08564E13-DBAC-4E0D-9760-7F06D3FA126B}"/>
              </a:ext>
            </a:extLst>
          </p:cNvPr>
          <p:cNvSpPr>
            <a:spLocks noGrp="1"/>
          </p:cNvSpPr>
          <p:nvPr>
            <p:ph sz="quarter" idx="24"/>
          </p:nvPr>
        </p:nvSpPr>
        <p:spPr>
          <a:xfrm>
            <a:off x="4662142" y="4336342"/>
            <a:ext cx="6118528" cy="992528"/>
          </a:xfrm>
          <a:prstGeom prst="rect">
            <a:avLst/>
          </a:prstGeom>
        </p:spPr>
        <p:txBody>
          <a:bodyPr/>
          <a:lstStyle>
            <a:lvl1pPr marL="0" indent="0" algn="just">
              <a:lnSpc>
                <a:spcPct val="130000"/>
              </a:lnSpc>
              <a:spcBef>
                <a:spcPts val="0"/>
              </a:spcBef>
              <a:buFontTx/>
              <a:buNone/>
              <a:defRPr sz="1600" b="0">
                <a:solidFill>
                  <a:schemeClr val="tx1"/>
                </a:solidFill>
                <a:latin typeface="+mn-ea"/>
                <a:ea typeface="+mn-ea"/>
              </a:defRPr>
            </a:lvl1pPr>
            <a:lvl2pPr marL="457200" indent="0">
              <a:buFontTx/>
              <a:buNone/>
              <a:defRPr sz="2400" b="1">
                <a:solidFill>
                  <a:schemeClr val="tx1"/>
                </a:solidFill>
                <a:latin typeface="+mj-ea"/>
                <a:ea typeface="+mj-ea"/>
              </a:defRPr>
            </a:lvl2pPr>
            <a:lvl3pPr marL="914400" indent="0">
              <a:buFontTx/>
              <a:buNone/>
              <a:defRPr sz="2400" b="1">
                <a:solidFill>
                  <a:schemeClr val="tx1"/>
                </a:solidFill>
                <a:latin typeface="+mj-ea"/>
                <a:ea typeface="+mj-ea"/>
              </a:defRPr>
            </a:lvl3pPr>
            <a:lvl4pPr marL="1371600" indent="0">
              <a:buFontTx/>
              <a:buNone/>
              <a:defRPr sz="2400" b="1">
                <a:solidFill>
                  <a:schemeClr val="tx1"/>
                </a:solidFill>
                <a:latin typeface="+mj-ea"/>
                <a:ea typeface="+mj-ea"/>
              </a:defRPr>
            </a:lvl4pPr>
            <a:lvl5pPr marL="1828800" indent="0">
              <a:buFontTx/>
              <a:buNone/>
              <a:defRPr sz="2400" b="1">
                <a:solidFill>
                  <a:schemeClr val="tx1"/>
                </a:solidFill>
                <a:latin typeface="+mj-ea"/>
                <a:ea typeface="+mj-ea"/>
              </a:defRPr>
            </a:lvl5pPr>
          </a:lstStyle>
          <a:p>
            <a:pPr lvl="0"/>
            <a:r>
              <a:rPr lang="zh-CN" altLang="en-US" dirty="0"/>
              <a:t>单击此处编辑母版文本样式</a:t>
            </a:r>
          </a:p>
        </p:txBody>
      </p:sp>
      <p:sp>
        <p:nvSpPr>
          <p:cNvPr id="81" name="内容占位符 2">
            <a:extLst>
              <a:ext uri="{FF2B5EF4-FFF2-40B4-BE49-F238E27FC236}">
                <a16:creationId xmlns:a16="http://schemas.microsoft.com/office/drawing/2014/main" id="{4393F7FF-1A70-4F5B-9351-2056F2F976EF}"/>
              </a:ext>
            </a:extLst>
          </p:cNvPr>
          <p:cNvSpPr>
            <a:spLocks noGrp="1"/>
          </p:cNvSpPr>
          <p:nvPr>
            <p:ph sz="quarter" idx="25"/>
          </p:nvPr>
        </p:nvSpPr>
        <p:spPr>
          <a:xfrm>
            <a:off x="4662142" y="3923168"/>
            <a:ext cx="4146549" cy="370501"/>
          </a:xfrm>
          <a:prstGeom prst="rect">
            <a:avLst/>
          </a:prstGeom>
        </p:spPr>
        <p:txBody>
          <a:bodyPr/>
          <a:lstStyle>
            <a:lvl1pPr marL="0" indent="0">
              <a:buFontTx/>
              <a:buNone/>
              <a:defRPr sz="2000" b="1">
                <a:solidFill>
                  <a:schemeClr val="tx2"/>
                </a:solidFill>
                <a:latin typeface="+mj-ea"/>
                <a:ea typeface="+mj-ea"/>
              </a:defRPr>
            </a:lvl1pPr>
            <a:lvl2pPr marL="457200" indent="0">
              <a:buFontTx/>
              <a:buNone/>
              <a:defRPr sz="2400" b="1">
                <a:solidFill>
                  <a:schemeClr val="tx1"/>
                </a:solidFill>
                <a:latin typeface="+mj-ea"/>
                <a:ea typeface="+mj-ea"/>
              </a:defRPr>
            </a:lvl2pPr>
            <a:lvl3pPr marL="914400" indent="0">
              <a:buFontTx/>
              <a:buNone/>
              <a:defRPr sz="2400" b="1">
                <a:solidFill>
                  <a:schemeClr val="tx1"/>
                </a:solidFill>
                <a:latin typeface="+mj-ea"/>
                <a:ea typeface="+mj-ea"/>
              </a:defRPr>
            </a:lvl3pPr>
            <a:lvl4pPr marL="1371600" indent="0">
              <a:buFontTx/>
              <a:buNone/>
              <a:defRPr sz="2400" b="1">
                <a:solidFill>
                  <a:schemeClr val="tx1"/>
                </a:solidFill>
                <a:latin typeface="+mj-ea"/>
                <a:ea typeface="+mj-ea"/>
              </a:defRPr>
            </a:lvl4pPr>
            <a:lvl5pPr marL="1828800" indent="0">
              <a:buFontTx/>
              <a:buNone/>
              <a:defRPr sz="2400" b="1">
                <a:solidFill>
                  <a:schemeClr val="tx1"/>
                </a:solidFill>
                <a:latin typeface="+mj-ea"/>
                <a:ea typeface="+mj-ea"/>
              </a:defRPr>
            </a:lvl5pPr>
          </a:lstStyle>
          <a:p>
            <a:pPr lvl="0"/>
            <a:r>
              <a:rPr lang="zh-CN" altLang="en-US" dirty="0"/>
              <a:t>单击此处编辑母版文本样式</a:t>
            </a:r>
          </a:p>
        </p:txBody>
      </p:sp>
      <p:sp>
        <p:nvSpPr>
          <p:cNvPr id="82" name="矩形 81">
            <a:extLst>
              <a:ext uri="{FF2B5EF4-FFF2-40B4-BE49-F238E27FC236}">
                <a16:creationId xmlns:a16="http://schemas.microsoft.com/office/drawing/2014/main" id="{6D34C365-4210-4D3A-AEE7-DF3DFFB17C1E}"/>
              </a:ext>
            </a:extLst>
          </p:cNvPr>
          <p:cNvSpPr/>
          <p:nvPr userDrawn="1"/>
        </p:nvSpPr>
        <p:spPr>
          <a:xfrm>
            <a:off x="4490693" y="3923168"/>
            <a:ext cx="93499" cy="370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标题 1">
            <a:extLst>
              <a:ext uri="{FF2B5EF4-FFF2-40B4-BE49-F238E27FC236}">
                <a16:creationId xmlns:a16="http://schemas.microsoft.com/office/drawing/2014/main" id="{6769DF2D-761E-4791-8B97-BFCFBAE5A731}"/>
              </a:ext>
            </a:extLst>
          </p:cNvPr>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val="20665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三张图文">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53" name="矩形 52">
            <a:extLst>
              <a:ext uri="{FF2B5EF4-FFF2-40B4-BE49-F238E27FC236}">
                <a16:creationId xmlns:a16="http://schemas.microsoft.com/office/drawing/2014/main" id="{F16487AC-A3D8-40A5-B72E-B2E5B10561AA}"/>
              </a:ext>
            </a:extLst>
          </p:cNvPr>
          <p:cNvSpPr/>
          <p:nvPr userDrawn="1"/>
        </p:nvSpPr>
        <p:spPr>
          <a:xfrm>
            <a:off x="4479287" y="3307080"/>
            <a:ext cx="3233419" cy="2583180"/>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4" name="矩形 53">
            <a:extLst>
              <a:ext uri="{FF2B5EF4-FFF2-40B4-BE49-F238E27FC236}">
                <a16:creationId xmlns:a16="http://schemas.microsoft.com/office/drawing/2014/main" id="{CF700355-701E-4655-B0B0-44AEBC21B482}"/>
              </a:ext>
            </a:extLst>
          </p:cNvPr>
          <p:cNvSpPr/>
          <p:nvPr userDrawn="1"/>
        </p:nvSpPr>
        <p:spPr>
          <a:xfrm>
            <a:off x="8165442" y="3307080"/>
            <a:ext cx="3233419" cy="2583180"/>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5" name="矩形 54">
            <a:extLst>
              <a:ext uri="{FF2B5EF4-FFF2-40B4-BE49-F238E27FC236}">
                <a16:creationId xmlns:a16="http://schemas.microsoft.com/office/drawing/2014/main" id="{73A17614-1205-4A86-AD87-606F6DFF0EAE}"/>
              </a:ext>
            </a:extLst>
          </p:cNvPr>
          <p:cNvSpPr/>
          <p:nvPr userDrawn="1"/>
        </p:nvSpPr>
        <p:spPr>
          <a:xfrm>
            <a:off x="777217" y="3307080"/>
            <a:ext cx="3233419" cy="2583180"/>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62" name="矩形 61">
            <a:extLst>
              <a:ext uri="{FF2B5EF4-FFF2-40B4-BE49-F238E27FC236}">
                <a16:creationId xmlns:a16="http://schemas.microsoft.com/office/drawing/2014/main" id="{5706CE83-B8CE-4A1F-97D3-0F2E4EA846DC}"/>
              </a:ext>
            </a:extLst>
          </p:cNvPr>
          <p:cNvSpPr/>
          <p:nvPr userDrawn="1"/>
        </p:nvSpPr>
        <p:spPr>
          <a:xfrm>
            <a:off x="769620" y="5890260"/>
            <a:ext cx="323341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3" name="矩形 62">
            <a:extLst>
              <a:ext uri="{FF2B5EF4-FFF2-40B4-BE49-F238E27FC236}">
                <a16:creationId xmlns:a16="http://schemas.microsoft.com/office/drawing/2014/main" id="{0C26C2C7-637F-4656-BF9A-0128B6A7D5F1}"/>
              </a:ext>
            </a:extLst>
          </p:cNvPr>
          <p:cNvSpPr/>
          <p:nvPr userDrawn="1"/>
        </p:nvSpPr>
        <p:spPr>
          <a:xfrm>
            <a:off x="4475757" y="5890260"/>
            <a:ext cx="323341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4" name="矩形 63">
            <a:extLst>
              <a:ext uri="{FF2B5EF4-FFF2-40B4-BE49-F238E27FC236}">
                <a16:creationId xmlns:a16="http://schemas.microsoft.com/office/drawing/2014/main" id="{EB8DC439-CA31-42BC-A2A8-2800293AD149}"/>
              </a:ext>
            </a:extLst>
          </p:cNvPr>
          <p:cNvSpPr/>
          <p:nvPr userDrawn="1"/>
        </p:nvSpPr>
        <p:spPr>
          <a:xfrm>
            <a:off x="8165442" y="5890260"/>
            <a:ext cx="323341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3" name="图片占位符 2">
            <a:extLst>
              <a:ext uri="{FF2B5EF4-FFF2-40B4-BE49-F238E27FC236}">
                <a16:creationId xmlns:a16="http://schemas.microsoft.com/office/drawing/2014/main" id="{5ACD9A9E-FDCB-41E7-90C7-82D2EBF2C258}"/>
              </a:ext>
            </a:extLst>
          </p:cNvPr>
          <p:cNvSpPr>
            <a:spLocks noGrp="1"/>
          </p:cNvSpPr>
          <p:nvPr>
            <p:ph type="pic" sz="quarter" idx="23"/>
          </p:nvPr>
        </p:nvSpPr>
        <p:spPr>
          <a:xfrm>
            <a:off x="4355280" y="1630363"/>
            <a:ext cx="3455988" cy="1944687"/>
          </a:xfrm>
          <a:prstGeom prst="rect">
            <a:avLst/>
          </a:prstGeom>
        </p:spPr>
        <p:txBody>
          <a:bodyPr/>
          <a:lstStyle/>
          <a:p>
            <a:endParaRPr lang="zh-CN" altLang="en-US"/>
          </a:p>
        </p:txBody>
      </p:sp>
      <p:sp>
        <p:nvSpPr>
          <p:cNvPr id="65" name="图片占位符 2">
            <a:extLst>
              <a:ext uri="{FF2B5EF4-FFF2-40B4-BE49-F238E27FC236}">
                <a16:creationId xmlns:a16="http://schemas.microsoft.com/office/drawing/2014/main" id="{FFBED05D-F5C0-46A9-82BF-9FC36DD5AF46}"/>
              </a:ext>
            </a:extLst>
          </p:cNvPr>
          <p:cNvSpPr>
            <a:spLocks noGrp="1"/>
          </p:cNvSpPr>
          <p:nvPr>
            <p:ph type="pic" sz="quarter" idx="24"/>
          </p:nvPr>
        </p:nvSpPr>
        <p:spPr>
          <a:xfrm>
            <a:off x="8056814" y="1630363"/>
            <a:ext cx="3455988" cy="1944687"/>
          </a:xfrm>
          <a:prstGeom prst="rect">
            <a:avLst/>
          </a:prstGeom>
        </p:spPr>
        <p:txBody>
          <a:bodyPr/>
          <a:lstStyle/>
          <a:p>
            <a:endParaRPr lang="zh-CN" altLang="en-US"/>
          </a:p>
        </p:txBody>
      </p:sp>
      <p:sp>
        <p:nvSpPr>
          <p:cNvPr id="66" name="图片占位符 2">
            <a:extLst>
              <a:ext uri="{FF2B5EF4-FFF2-40B4-BE49-F238E27FC236}">
                <a16:creationId xmlns:a16="http://schemas.microsoft.com/office/drawing/2014/main" id="{849C6CB8-3B9F-4D4E-A3AB-9A2CE139ACDF}"/>
              </a:ext>
            </a:extLst>
          </p:cNvPr>
          <p:cNvSpPr>
            <a:spLocks noGrp="1"/>
          </p:cNvSpPr>
          <p:nvPr>
            <p:ph type="pic" sz="quarter" idx="25"/>
          </p:nvPr>
        </p:nvSpPr>
        <p:spPr>
          <a:xfrm>
            <a:off x="665932" y="1630363"/>
            <a:ext cx="3455988" cy="1944687"/>
          </a:xfrm>
          <a:prstGeom prst="rect">
            <a:avLst/>
          </a:prstGeom>
        </p:spPr>
        <p:txBody>
          <a:bodyPr/>
          <a:lstStyle/>
          <a:p>
            <a:endParaRPr lang="zh-CN" altLang="en-US"/>
          </a:p>
        </p:txBody>
      </p:sp>
      <p:sp>
        <p:nvSpPr>
          <p:cNvPr id="7" name="文本占位符 6">
            <a:extLst>
              <a:ext uri="{FF2B5EF4-FFF2-40B4-BE49-F238E27FC236}">
                <a16:creationId xmlns:a16="http://schemas.microsoft.com/office/drawing/2014/main" id="{D6EACA45-B7A9-4630-A3CA-AF2CFD8F0AFE}"/>
              </a:ext>
            </a:extLst>
          </p:cNvPr>
          <p:cNvSpPr>
            <a:spLocks noGrp="1"/>
          </p:cNvSpPr>
          <p:nvPr>
            <p:ph type="body" sz="quarter" idx="26" hasCustomPrompt="1"/>
          </p:nvPr>
        </p:nvSpPr>
        <p:spPr>
          <a:xfrm>
            <a:off x="939800" y="3757613"/>
            <a:ext cx="2943225" cy="2041456"/>
          </a:xfrm>
          <a:prstGeom prst="rect">
            <a:avLst/>
          </a:prstGeom>
          <a:noFill/>
        </p:spPr>
        <p:txBody>
          <a:bodyPr wrap="square" rtlCol="0">
            <a:spAutoFit/>
          </a:bodyPr>
          <a:lstStyle>
            <a:lvl1pPr marL="0" marR="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sym typeface="+mn-lt"/>
              </a:rPr>
              <a:t>这里输入你的具体内容这里输入你的具体内容这里输入你的具体内容这里输入你的</a:t>
            </a:r>
            <a:endParaRPr lang="en-US" altLang="zh-CN" dirty="0">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sym typeface="+mn-lt"/>
              </a:rPr>
              <a:t>具体内容这里输入你的具体内容这里输入你的具体内容这里输入你的具体内容这里输入你的具体内容</a:t>
            </a:r>
          </a:p>
          <a:p>
            <a:endParaRPr lang="zh-CN" altLang="en-US" dirty="0">
              <a:sym typeface="+mn-lt"/>
            </a:endParaRPr>
          </a:p>
        </p:txBody>
      </p:sp>
      <p:sp>
        <p:nvSpPr>
          <p:cNvPr id="67" name="文本占位符 6">
            <a:extLst>
              <a:ext uri="{FF2B5EF4-FFF2-40B4-BE49-F238E27FC236}">
                <a16:creationId xmlns:a16="http://schemas.microsoft.com/office/drawing/2014/main" id="{8227E723-2FF1-4CFC-B891-4577C0FACCF6}"/>
              </a:ext>
            </a:extLst>
          </p:cNvPr>
          <p:cNvSpPr>
            <a:spLocks noGrp="1"/>
          </p:cNvSpPr>
          <p:nvPr>
            <p:ph type="body" sz="quarter" idx="27" hasCustomPrompt="1"/>
          </p:nvPr>
        </p:nvSpPr>
        <p:spPr>
          <a:xfrm>
            <a:off x="4618674" y="3757613"/>
            <a:ext cx="2943225" cy="2041456"/>
          </a:xfrm>
          <a:prstGeom prst="rect">
            <a:avLst/>
          </a:prstGeom>
          <a:noFill/>
        </p:spPr>
        <p:txBody>
          <a:bodyPr wrap="square" rtlCol="0">
            <a:spAutoFit/>
          </a:bodyPr>
          <a:lstStyle>
            <a:lvl1pPr marL="0" marR="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sym typeface="+mn-lt"/>
              </a:rPr>
              <a:t>这里输入你的具体内容这里输入你的具体内容这里输入你的具体内容这里输入你的</a:t>
            </a:r>
            <a:endParaRPr lang="en-US" altLang="zh-CN" dirty="0">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sym typeface="+mn-lt"/>
              </a:rPr>
              <a:t>具体内容这里输入你的具体内容这里输入你的具体内容这里输入你的具体内容这里输入你的具体内容</a:t>
            </a:r>
          </a:p>
          <a:p>
            <a:endParaRPr lang="zh-CN" altLang="en-US" dirty="0">
              <a:sym typeface="+mn-lt"/>
            </a:endParaRPr>
          </a:p>
        </p:txBody>
      </p:sp>
      <p:sp>
        <p:nvSpPr>
          <p:cNvPr id="68" name="文本占位符 6">
            <a:extLst>
              <a:ext uri="{FF2B5EF4-FFF2-40B4-BE49-F238E27FC236}">
                <a16:creationId xmlns:a16="http://schemas.microsoft.com/office/drawing/2014/main" id="{6BADA78A-E0F2-485A-9CC9-3EF5C0711ED4}"/>
              </a:ext>
            </a:extLst>
          </p:cNvPr>
          <p:cNvSpPr>
            <a:spLocks noGrp="1"/>
          </p:cNvSpPr>
          <p:nvPr>
            <p:ph type="body" sz="quarter" idx="28" hasCustomPrompt="1"/>
          </p:nvPr>
        </p:nvSpPr>
        <p:spPr>
          <a:xfrm>
            <a:off x="8310538" y="3757613"/>
            <a:ext cx="2943225" cy="2041456"/>
          </a:xfrm>
          <a:prstGeom prst="rect">
            <a:avLst/>
          </a:prstGeom>
          <a:noFill/>
        </p:spPr>
        <p:txBody>
          <a:bodyPr wrap="square" rtlCol="0">
            <a:spAutoFit/>
          </a:bodyPr>
          <a:lstStyle>
            <a:lvl1pPr marL="0" marR="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sym typeface="+mn-lt"/>
              </a:rPr>
              <a:t>这里输入你的具体内容这里输入你的具体内容这里输入你的具体内容这里输入你的</a:t>
            </a:r>
            <a:endParaRPr lang="en-US" altLang="zh-CN" dirty="0">
              <a:sym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sym typeface="+mn-lt"/>
              </a:rPr>
              <a:t>具体内容这里输入你的具体内容这里输入你的具体内容这里输入你的具体内容这里输入你的具体内容</a:t>
            </a:r>
          </a:p>
          <a:p>
            <a:endParaRPr lang="zh-CN" altLang="en-US" dirty="0">
              <a:sym typeface="+mn-lt"/>
            </a:endParaRPr>
          </a:p>
        </p:txBody>
      </p:sp>
      <p:sp>
        <p:nvSpPr>
          <p:cNvPr id="60" name="标题 1">
            <a:extLst>
              <a:ext uri="{FF2B5EF4-FFF2-40B4-BE49-F238E27FC236}">
                <a16:creationId xmlns:a16="http://schemas.microsoft.com/office/drawing/2014/main" id="{8705F2E1-94E8-41CC-B181-E7EEB42851A0}"/>
              </a:ext>
            </a:extLst>
          </p:cNvPr>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val="725373757"/>
      </p:ext>
    </p:extLst>
  </p:cSld>
  <p:clrMapOvr>
    <a:masterClrMapping/>
  </p:clrMapOvr>
  <p:extLst>
    <p:ext uri="{DCECCB84-F9BA-43D5-87BE-67443E8EF086}">
      <p15:sldGuideLst xmlns:p15="http://schemas.microsoft.com/office/powerpoint/2012/main">
        <p15:guide id="1" orient="horz" pos="2160">
          <p15:clr>
            <a:srgbClr val="FBAE40"/>
          </p15:clr>
        </p15:guide>
        <p15:guide id="2" pos="69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87A8D1-0617-7351-7D77-98464D8905B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5A1DC84-6D1E-B08B-B381-6988D6177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BEB82EA-7E8A-76B7-A40E-1C99B1D28D72}"/>
              </a:ext>
            </a:extLst>
          </p:cNvPr>
          <p:cNvSpPr>
            <a:spLocks noGrp="1"/>
          </p:cNvSpPr>
          <p:nvPr>
            <p:ph type="dt" sz="half" idx="10"/>
          </p:nvPr>
        </p:nvSpPr>
        <p:spPr/>
        <p:txBody>
          <a:bodyPr/>
          <a:lstStyle/>
          <a:p>
            <a:fld id="{7DA6EA2F-F0D4-429A-955F-68E8E0B669A9}" type="datetimeFigureOut">
              <a:rPr lang="zh-CN" altLang="en-US" smtClean="0"/>
              <a:t>2025/3/10</a:t>
            </a:fld>
            <a:endParaRPr lang="zh-CN" altLang="en-US"/>
          </a:p>
        </p:txBody>
      </p:sp>
      <p:sp>
        <p:nvSpPr>
          <p:cNvPr id="5" name="页脚占位符 4">
            <a:extLst>
              <a:ext uri="{FF2B5EF4-FFF2-40B4-BE49-F238E27FC236}">
                <a16:creationId xmlns:a16="http://schemas.microsoft.com/office/drawing/2014/main" id="{3A9C4028-7C55-4C9D-074C-40426355AF4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B424986-6CB7-335C-89E4-F8E810EC6F65}"/>
              </a:ext>
            </a:extLst>
          </p:cNvPr>
          <p:cNvSpPr>
            <a:spLocks noGrp="1"/>
          </p:cNvSpPr>
          <p:nvPr>
            <p:ph type="sldNum" sz="quarter" idx="12"/>
          </p:nvPr>
        </p:nvSpPr>
        <p:spPr/>
        <p:txBody>
          <a:bodyPr/>
          <a:lstStyle/>
          <a:p>
            <a:fld id="{6DEA00C5-03ED-4B5B-836B-4EA283AC116C}" type="slidenum">
              <a:rPr lang="zh-CN" altLang="en-US" smtClean="0"/>
              <a:t>‹#›</a:t>
            </a:fld>
            <a:endParaRPr lang="zh-CN" altLang="en-US"/>
          </a:p>
        </p:txBody>
      </p:sp>
    </p:spTree>
    <p:extLst>
      <p:ext uri="{BB962C8B-B14F-4D97-AF65-F5344CB8AC3E}">
        <p14:creationId xmlns:p14="http://schemas.microsoft.com/office/powerpoint/2010/main" val="3928801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四张图文-1">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61" name="文本占位符 6">
            <a:extLst>
              <a:ext uri="{FF2B5EF4-FFF2-40B4-BE49-F238E27FC236}">
                <a16:creationId xmlns:a16="http://schemas.microsoft.com/office/drawing/2014/main" id="{5B9DF3B5-3FFD-4D08-8353-DA38DAB958D8}"/>
              </a:ext>
            </a:extLst>
          </p:cNvPr>
          <p:cNvSpPr>
            <a:spLocks noGrp="1"/>
          </p:cNvSpPr>
          <p:nvPr>
            <p:ph type="body" sz="quarter" idx="26" hasCustomPrompt="1"/>
          </p:nvPr>
        </p:nvSpPr>
        <p:spPr>
          <a:xfrm>
            <a:off x="854364" y="5380917"/>
            <a:ext cx="2516049" cy="658129"/>
          </a:xfrm>
          <a:prstGeom prst="rect">
            <a:avLst/>
          </a:prstGeom>
          <a:noFill/>
        </p:spPr>
        <p:txBody>
          <a:bodyPr wrap="square" rtlCol="0">
            <a:spAutoFit/>
          </a:bodyPr>
          <a:lstStyle>
            <a:lvl1pPr>
              <a:defRPr kumimoji="1" lang="zh-CN" altLang="en-US" sz="1600" dirty="0">
                <a:solidFill>
                  <a:schemeClr val="tx1">
                    <a:lumMod val="75000"/>
                  </a:schemeClr>
                </a:solidFill>
                <a:cs typeface="+mn-ea"/>
                <a:sym typeface="+mn-lt"/>
              </a:defRPr>
            </a:lvl1pPr>
          </a:lstStyle>
          <a:p>
            <a:pPr marL="0" marR="0" lvl="0" indent="0" fontAlgn="auto">
              <a:lnSpc>
                <a:spcPct val="120000"/>
              </a:lnSpc>
              <a:spcBef>
                <a:spcPts val="0"/>
              </a:spcBef>
              <a:spcAft>
                <a:spcPts val="0"/>
              </a:spcAft>
              <a:buClrTx/>
              <a:buSzTx/>
              <a:buNone/>
              <a:tabLst/>
            </a:pPr>
            <a:r>
              <a:rPr lang="zh-CN" altLang="en-US" dirty="0">
                <a:sym typeface="+mn-lt"/>
              </a:rPr>
              <a:t>这里输入你的具体内容这里输入你的具体内容</a:t>
            </a:r>
          </a:p>
        </p:txBody>
      </p:sp>
      <p:sp>
        <p:nvSpPr>
          <p:cNvPr id="5" name="图片占位符 4">
            <a:extLst>
              <a:ext uri="{FF2B5EF4-FFF2-40B4-BE49-F238E27FC236}">
                <a16:creationId xmlns:a16="http://schemas.microsoft.com/office/drawing/2014/main" id="{86A85E87-C748-410B-80E5-77E48C562BC8}"/>
              </a:ext>
            </a:extLst>
          </p:cNvPr>
          <p:cNvSpPr>
            <a:spLocks noGrp="1" noChangeAspect="1"/>
          </p:cNvSpPr>
          <p:nvPr>
            <p:ph type="pic" sz="quarter" idx="30"/>
          </p:nvPr>
        </p:nvSpPr>
        <p:spPr>
          <a:xfrm>
            <a:off x="854224" y="1455238"/>
            <a:ext cx="2516048" cy="3774072"/>
          </a:xfrm>
          <a:prstGeom prst="rect">
            <a:avLst/>
          </a:prstGeom>
        </p:spPr>
        <p:txBody>
          <a:bodyPr/>
          <a:lstStyle/>
          <a:p>
            <a:endParaRPr lang="zh-CN" altLang="en-US"/>
          </a:p>
        </p:txBody>
      </p:sp>
      <p:sp>
        <p:nvSpPr>
          <p:cNvPr id="68" name="文本占位符 6">
            <a:extLst>
              <a:ext uri="{FF2B5EF4-FFF2-40B4-BE49-F238E27FC236}">
                <a16:creationId xmlns:a16="http://schemas.microsoft.com/office/drawing/2014/main" id="{9A5B04D3-8974-45D2-92D5-AB53B5BD1C5C}"/>
              </a:ext>
            </a:extLst>
          </p:cNvPr>
          <p:cNvSpPr>
            <a:spLocks noGrp="1"/>
          </p:cNvSpPr>
          <p:nvPr>
            <p:ph type="body" sz="quarter" idx="34" hasCustomPrompt="1"/>
          </p:nvPr>
        </p:nvSpPr>
        <p:spPr>
          <a:xfrm>
            <a:off x="6221514" y="5380917"/>
            <a:ext cx="2516049" cy="658129"/>
          </a:xfrm>
          <a:prstGeom prst="rect">
            <a:avLst/>
          </a:prstGeom>
          <a:noFill/>
        </p:spPr>
        <p:txBody>
          <a:bodyPr wrap="square" rtlCol="0">
            <a:spAutoFit/>
          </a:bodyPr>
          <a:lstStyle>
            <a:lvl1pPr>
              <a:defRPr kumimoji="1" lang="zh-CN" altLang="en-US" sz="1600" dirty="0">
                <a:solidFill>
                  <a:schemeClr val="tx1">
                    <a:lumMod val="75000"/>
                  </a:schemeClr>
                </a:solidFill>
                <a:cs typeface="+mn-ea"/>
                <a:sym typeface="+mn-lt"/>
              </a:defRPr>
            </a:lvl1pPr>
          </a:lstStyle>
          <a:p>
            <a:pPr marL="0" marR="0" lvl="0" indent="0" fontAlgn="auto">
              <a:lnSpc>
                <a:spcPct val="120000"/>
              </a:lnSpc>
              <a:spcBef>
                <a:spcPts val="0"/>
              </a:spcBef>
              <a:spcAft>
                <a:spcPts val="0"/>
              </a:spcAft>
              <a:buClrTx/>
              <a:buSzTx/>
              <a:buNone/>
              <a:tabLst/>
            </a:pPr>
            <a:r>
              <a:rPr lang="zh-CN" altLang="en-US" dirty="0">
                <a:sym typeface="+mn-lt"/>
              </a:rPr>
              <a:t>这里输入你的具体内容这里输入你的具体内容</a:t>
            </a:r>
          </a:p>
        </p:txBody>
      </p:sp>
      <p:sp>
        <p:nvSpPr>
          <p:cNvPr id="69" name="图片占位符 4">
            <a:extLst>
              <a:ext uri="{FF2B5EF4-FFF2-40B4-BE49-F238E27FC236}">
                <a16:creationId xmlns:a16="http://schemas.microsoft.com/office/drawing/2014/main" id="{B39A310D-2186-4A8D-BD30-BCB0B65E4D94}"/>
              </a:ext>
            </a:extLst>
          </p:cNvPr>
          <p:cNvSpPr>
            <a:spLocks noGrp="1" noChangeAspect="1"/>
          </p:cNvSpPr>
          <p:nvPr>
            <p:ph type="pic" sz="quarter" idx="35"/>
          </p:nvPr>
        </p:nvSpPr>
        <p:spPr>
          <a:xfrm>
            <a:off x="6221374" y="1455238"/>
            <a:ext cx="2516048" cy="3774072"/>
          </a:xfrm>
          <a:prstGeom prst="rect">
            <a:avLst/>
          </a:prstGeom>
        </p:spPr>
        <p:txBody>
          <a:bodyPr/>
          <a:lstStyle/>
          <a:p>
            <a:endParaRPr lang="zh-CN" altLang="en-US"/>
          </a:p>
        </p:txBody>
      </p:sp>
      <p:sp>
        <p:nvSpPr>
          <p:cNvPr id="70" name="图片占位符 4">
            <a:extLst>
              <a:ext uri="{FF2B5EF4-FFF2-40B4-BE49-F238E27FC236}">
                <a16:creationId xmlns:a16="http://schemas.microsoft.com/office/drawing/2014/main" id="{12BF9FD9-50E2-456F-B803-7EFCCF893BEB}"/>
              </a:ext>
            </a:extLst>
          </p:cNvPr>
          <p:cNvSpPr>
            <a:spLocks noGrp="1" noChangeAspect="1"/>
          </p:cNvSpPr>
          <p:nvPr>
            <p:ph type="pic" sz="quarter" idx="36"/>
          </p:nvPr>
        </p:nvSpPr>
        <p:spPr>
          <a:xfrm>
            <a:off x="3538147" y="2143665"/>
            <a:ext cx="2516048" cy="3774072"/>
          </a:xfrm>
          <a:prstGeom prst="rect">
            <a:avLst/>
          </a:prstGeom>
        </p:spPr>
        <p:txBody>
          <a:bodyPr/>
          <a:lstStyle/>
          <a:p>
            <a:endParaRPr lang="zh-CN" altLang="en-US"/>
          </a:p>
        </p:txBody>
      </p:sp>
      <p:sp>
        <p:nvSpPr>
          <p:cNvPr id="71" name="图片占位符 4">
            <a:extLst>
              <a:ext uri="{FF2B5EF4-FFF2-40B4-BE49-F238E27FC236}">
                <a16:creationId xmlns:a16="http://schemas.microsoft.com/office/drawing/2014/main" id="{6A6A3A5A-214D-48B2-B8EB-0FA83ED9607D}"/>
              </a:ext>
            </a:extLst>
          </p:cNvPr>
          <p:cNvSpPr>
            <a:spLocks noGrp="1" noChangeAspect="1"/>
          </p:cNvSpPr>
          <p:nvPr>
            <p:ph type="pic" sz="quarter" idx="37"/>
          </p:nvPr>
        </p:nvSpPr>
        <p:spPr>
          <a:xfrm>
            <a:off x="8905297" y="2143665"/>
            <a:ext cx="2516048" cy="3774072"/>
          </a:xfrm>
          <a:prstGeom prst="rect">
            <a:avLst/>
          </a:prstGeom>
        </p:spPr>
        <p:txBody>
          <a:bodyPr/>
          <a:lstStyle/>
          <a:p>
            <a:endParaRPr lang="zh-CN" altLang="en-US"/>
          </a:p>
        </p:txBody>
      </p:sp>
      <p:sp>
        <p:nvSpPr>
          <p:cNvPr id="72" name="文本占位符 6">
            <a:extLst>
              <a:ext uri="{FF2B5EF4-FFF2-40B4-BE49-F238E27FC236}">
                <a16:creationId xmlns:a16="http://schemas.microsoft.com/office/drawing/2014/main" id="{5C7DBDE7-1157-4688-8199-79825CDFBA5F}"/>
              </a:ext>
            </a:extLst>
          </p:cNvPr>
          <p:cNvSpPr>
            <a:spLocks noGrp="1"/>
          </p:cNvSpPr>
          <p:nvPr>
            <p:ph type="body" sz="quarter" idx="38" hasCustomPrompt="1"/>
          </p:nvPr>
        </p:nvSpPr>
        <p:spPr>
          <a:xfrm>
            <a:off x="3538147" y="1459283"/>
            <a:ext cx="2516049" cy="658129"/>
          </a:xfrm>
          <a:prstGeom prst="rect">
            <a:avLst/>
          </a:prstGeom>
          <a:noFill/>
        </p:spPr>
        <p:txBody>
          <a:bodyPr wrap="square" rtlCol="0">
            <a:spAutoFit/>
          </a:bodyPr>
          <a:lstStyle>
            <a:lvl1pPr>
              <a:lnSpc>
                <a:spcPct val="120000"/>
              </a:lnSpc>
              <a:spcBef>
                <a:spcPts val="0"/>
              </a:spcBef>
              <a:spcAft>
                <a:spcPts val="1200"/>
              </a:spcAft>
              <a:defRPr kumimoji="1" lang="zh-CN" altLang="en-US" sz="1600" dirty="0">
                <a:solidFill>
                  <a:schemeClr val="tx1">
                    <a:lumMod val="75000"/>
                  </a:schemeClr>
                </a:solidFill>
                <a:cs typeface="+mn-ea"/>
                <a:sym typeface="+mn-lt"/>
              </a:defRPr>
            </a:lvl1pPr>
          </a:lstStyle>
          <a:p>
            <a:pPr marL="0" marR="0" lvl="0" indent="0" fontAlgn="auto">
              <a:spcAft>
                <a:spcPts val="0"/>
              </a:spcAft>
              <a:buClrTx/>
              <a:buSzTx/>
              <a:buNone/>
              <a:tabLst/>
            </a:pPr>
            <a:r>
              <a:rPr lang="zh-CN" altLang="en-US" dirty="0">
                <a:sym typeface="+mn-lt"/>
              </a:rPr>
              <a:t>这里输入你的具体内容这里输入你的具体内容</a:t>
            </a:r>
          </a:p>
        </p:txBody>
      </p:sp>
      <p:sp>
        <p:nvSpPr>
          <p:cNvPr id="73" name="文本占位符 6">
            <a:extLst>
              <a:ext uri="{FF2B5EF4-FFF2-40B4-BE49-F238E27FC236}">
                <a16:creationId xmlns:a16="http://schemas.microsoft.com/office/drawing/2014/main" id="{997D19FE-72CF-458B-B868-3341CD039DD4}"/>
              </a:ext>
            </a:extLst>
          </p:cNvPr>
          <p:cNvSpPr>
            <a:spLocks noGrp="1"/>
          </p:cNvSpPr>
          <p:nvPr>
            <p:ph type="body" sz="quarter" idx="39" hasCustomPrompt="1"/>
          </p:nvPr>
        </p:nvSpPr>
        <p:spPr>
          <a:xfrm>
            <a:off x="8905297" y="1459283"/>
            <a:ext cx="2516049" cy="658129"/>
          </a:xfrm>
          <a:prstGeom prst="rect">
            <a:avLst/>
          </a:prstGeom>
          <a:noFill/>
        </p:spPr>
        <p:txBody>
          <a:bodyPr wrap="square" rtlCol="0">
            <a:spAutoFit/>
          </a:bodyPr>
          <a:lstStyle>
            <a:lvl1pPr>
              <a:defRPr kumimoji="1" lang="zh-CN" altLang="en-US" sz="1600" dirty="0">
                <a:solidFill>
                  <a:schemeClr val="tx1">
                    <a:lumMod val="75000"/>
                  </a:schemeClr>
                </a:solidFill>
                <a:cs typeface="+mn-ea"/>
                <a:sym typeface="+mn-lt"/>
              </a:defRPr>
            </a:lvl1pPr>
          </a:lstStyle>
          <a:p>
            <a:pPr marL="0" marR="0" lvl="0" indent="0" fontAlgn="auto">
              <a:lnSpc>
                <a:spcPct val="120000"/>
              </a:lnSpc>
              <a:spcBef>
                <a:spcPts val="0"/>
              </a:spcBef>
              <a:spcAft>
                <a:spcPts val="0"/>
              </a:spcAft>
              <a:buClrTx/>
              <a:buSzTx/>
              <a:buNone/>
              <a:tabLst/>
            </a:pPr>
            <a:r>
              <a:rPr lang="zh-CN" altLang="en-US" dirty="0">
                <a:sym typeface="+mn-lt"/>
              </a:rPr>
              <a:t>这里输入你的具体内容这里输入你的具体内容</a:t>
            </a:r>
          </a:p>
        </p:txBody>
      </p:sp>
      <p:sp>
        <p:nvSpPr>
          <p:cNvPr id="56" name="标题 1">
            <a:extLst>
              <a:ext uri="{FF2B5EF4-FFF2-40B4-BE49-F238E27FC236}">
                <a16:creationId xmlns:a16="http://schemas.microsoft.com/office/drawing/2014/main" id="{1C8C2C4A-FC90-4CE2-AB17-36528DEB463E}"/>
              </a:ext>
            </a:extLst>
          </p:cNvPr>
          <p:cNvSpPr>
            <a:spLocks noGrp="1"/>
          </p:cNvSpPr>
          <p:nvPr>
            <p:ph type="title" hasCustomPrompt="1"/>
          </p:nvPr>
        </p:nvSpPr>
        <p:spPr>
          <a:xfrm>
            <a:off x="564510" y="644141"/>
            <a:ext cx="64649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val="4041070060"/>
      </p:ext>
    </p:extLst>
  </p:cSld>
  <p:clrMapOvr>
    <a:masterClrMapping/>
  </p:clrMapOvr>
  <p:extLst>
    <p:ext uri="{DCECCB84-F9BA-43D5-87BE-67443E8EF086}">
      <p15:sldGuideLst xmlns:p15="http://schemas.microsoft.com/office/powerpoint/2012/main">
        <p15:guide id="1" orient="horz" pos="2160">
          <p15:clr>
            <a:srgbClr val="FBAE40"/>
          </p15:clr>
        </p15:guide>
        <p15:guide id="2" pos="69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四张图文-2">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3" name="图片占位符 2">
            <a:extLst>
              <a:ext uri="{FF2B5EF4-FFF2-40B4-BE49-F238E27FC236}">
                <a16:creationId xmlns:a16="http://schemas.microsoft.com/office/drawing/2014/main" id="{BE9C3C53-6D99-48D2-9823-FC4268AC176A}"/>
              </a:ext>
            </a:extLst>
          </p:cNvPr>
          <p:cNvSpPr>
            <a:spLocks noGrp="1" noChangeAspect="1"/>
          </p:cNvSpPr>
          <p:nvPr>
            <p:ph type="pic" sz="quarter" idx="23"/>
          </p:nvPr>
        </p:nvSpPr>
        <p:spPr>
          <a:xfrm>
            <a:off x="1308098" y="1226778"/>
            <a:ext cx="4186885" cy="2355123"/>
          </a:xfrm>
          <a:prstGeom prst="rect">
            <a:avLst/>
          </a:prstGeom>
        </p:spPr>
        <p:txBody>
          <a:bodyPr/>
          <a:lstStyle/>
          <a:p>
            <a:endParaRPr lang="zh-CN" altLang="en-US"/>
          </a:p>
        </p:txBody>
      </p:sp>
      <p:sp>
        <p:nvSpPr>
          <p:cNvPr id="56" name="图片占位符 2">
            <a:extLst>
              <a:ext uri="{FF2B5EF4-FFF2-40B4-BE49-F238E27FC236}">
                <a16:creationId xmlns:a16="http://schemas.microsoft.com/office/drawing/2014/main" id="{FCD72B11-D1EF-4A13-88CC-5C7D8520B820}"/>
              </a:ext>
            </a:extLst>
          </p:cNvPr>
          <p:cNvSpPr>
            <a:spLocks noGrp="1" noChangeAspect="1"/>
          </p:cNvSpPr>
          <p:nvPr>
            <p:ph type="pic" sz="quarter" idx="24"/>
          </p:nvPr>
        </p:nvSpPr>
        <p:spPr>
          <a:xfrm>
            <a:off x="6010234" y="1226778"/>
            <a:ext cx="4186885" cy="2355123"/>
          </a:xfrm>
          <a:prstGeom prst="rect">
            <a:avLst/>
          </a:prstGeom>
        </p:spPr>
        <p:txBody>
          <a:bodyPr/>
          <a:lstStyle/>
          <a:p>
            <a:endParaRPr lang="zh-CN" altLang="en-US"/>
          </a:p>
        </p:txBody>
      </p:sp>
      <p:sp>
        <p:nvSpPr>
          <p:cNvPr id="57" name="图片占位符 2">
            <a:extLst>
              <a:ext uri="{FF2B5EF4-FFF2-40B4-BE49-F238E27FC236}">
                <a16:creationId xmlns:a16="http://schemas.microsoft.com/office/drawing/2014/main" id="{B48DFF0E-82D2-4FEC-B358-7FC3787CE512}"/>
              </a:ext>
            </a:extLst>
          </p:cNvPr>
          <p:cNvSpPr>
            <a:spLocks noGrp="1" noChangeAspect="1"/>
          </p:cNvSpPr>
          <p:nvPr>
            <p:ph type="pic" sz="quarter" idx="25"/>
          </p:nvPr>
        </p:nvSpPr>
        <p:spPr>
          <a:xfrm>
            <a:off x="1308098" y="3775836"/>
            <a:ext cx="4186885" cy="2355123"/>
          </a:xfrm>
          <a:prstGeom prst="rect">
            <a:avLst/>
          </a:prstGeom>
        </p:spPr>
        <p:txBody>
          <a:bodyPr/>
          <a:lstStyle/>
          <a:p>
            <a:endParaRPr lang="zh-CN" altLang="en-US"/>
          </a:p>
        </p:txBody>
      </p:sp>
      <p:sp>
        <p:nvSpPr>
          <p:cNvPr id="58" name="图片占位符 2">
            <a:extLst>
              <a:ext uri="{FF2B5EF4-FFF2-40B4-BE49-F238E27FC236}">
                <a16:creationId xmlns:a16="http://schemas.microsoft.com/office/drawing/2014/main" id="{FE36663B-8490-46A1-9BAC-8365894466B1}"/>
              </a:ext>
            </a:extLst>
          </p:cNvPr>
          <p:cNvSpPr>
            <a:spLocks noGrp="1" noChangeAspect="1"/>
          </p:cNvSpPr>
          <p:nvPr>
            <p:ph type="pic" sz="quarter" idx="26"/>
          </p:nvPr>
        </p:nvSpPr>
        <p:spPr>
          <a:xfrm>
            <a:off x="6010234" y="3775836"/>
            <a:ext cx="4186885" cy="2355123"/>
          </a:xfrm>
          <a:prstGeom prst="rect">
            <a:avLst/>
          </a:prstGeom>
        </p:spPr>
        <p:txBody>
          <a:bodyPr/>
          <a:lstStyle/>
          <a:p>
            <a:endParaRPr lang="zh-CN" altLang="en-US"/>
          </a:p>
        </p:txBody>
      </p:sp>
      <p:sp>
        <p:nvSpPr>
          <p:cNvPr id="59" name="标题 1">
            <a:extLst>
              <a:ext uri="{FF2B5EF4-FFF2-40B4-BE49-F238E27FC236}">
                <a16:creationId xmlns:a16="http://schemas.microsoft.com/office/drawing/2014/main" id="{71433721-731E-4DC0-AB0D-0E7CB28C60FC}"/>
              </a:ext>
            </a:extLst>
          </p:cNvPr>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val="491722890"/>
      </p:ext>
    </p:extLst>
  </p:cSld>
  <p:clrMapOvr>
    <a:masterClrMapping/>
  </p:clrMapOvr>
  <p:extLst>
    <p:ext uri="{DCECCB84-F9BA-43D5-87BE-67443E8EF086}">
      <p15:sldGuideLst xmlns:p15="http://schemas.microsoft.com/office/powerpoint/2012/main">
        <p15:guide id="1" orient="horz" pos="2160">
          <p15:clr>
            <a:srgbClr val="FBAE40"/>
          </p15:clr>
        </p15:guide>
        <p15:guide id="2" pos="69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双项并列文字">
    <p:spTree>
      <p:nvGrpSpPr>
        <p:cNvPr id="1" name=""/>
        <p:cNvGrpSpPr/>
        <p:nvPr/>
      </p:nvGrpSpPr>
      <p:grpSpPr>
        <a:xfrm>
          <a:off x="0" y="0"/>
          <a:ext cx="0" cy="0"/>
          <a:chOff x="0" y="0"/>
          <a:chExt cx="0" cy="0"/>
        </a:xfrm>
      </p:grpSpPr>
      <p:sp>
        <p:nvSpPr>
          <p:cNvPr id="24" name="íşḷîḍe">
            <a:extLst>
              <a:ext uri="{FF2B5EF4-FFF2-40B4-BE49-F238E27FC236}">
                <a16:creationId xmlns:a16="http://schemas.microsoft.com/office/drawing/2014/main" id="{C628EF41-D986-458B-9E26-E0A388B9DE0F}"/>
              </a:ext>
            </a:extLst>
          </p:cNvPr>
          <p:cNvSpPr/>
          <p:nvPr userDrawn="1"/>
        </p:nvSpPr>
        <p:spPr>
          <a:xfrm>
            <a:off x="6272083" y="1631168"/>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zh-CN" altLang="en-US" sz="1440" b="0" i="0" u="none" strike="noStrike" kern="1200" cap="none" spc="0" normalizeH="0" baseline="0" noProof="0" dirty="0">
              <a:ln>
                <a:noFill/>
              </a:ln>
              <a:solidFill>
                <a:srgbClr val="FFFFFF"/>
              </a:solidFill>
              <a:effectLst/>
              <a:uLnTx/>
              <a:uFillTx/>
              <a:latin typeface="仿宋_GB2312" pitchFamily="1" charset="-122"/>
              <a:ea typeface="仿宋_GB2312" pitchFamily="1" charset="-122"/>
              <a:cs typeface="+mn-cs"/>
              <a:sym typeface="宋体" panose="02010600030101010101" pitchFamily="2" charset="-122"/>
            </a:endParaRPr>
          </a:p>
        </p:txBody>
      </p:sp>
      <p:sp>
        <p:nvSpPr>
          <p:cNvPr id="20" name="íşḷîḍe">
            <a:extLst>
              <a:ext uri="{FF2B5EF4-FFF2-40B4-BE49-F238E27FC236}">
                <a16:creationId xmlns:a16="http://schemas.microsoft.com/office/drawing/2014/main" id="{41467098-AB58-4A65-A2BA-6EC35EEE38C7}"/>
              </a:ext>
            </a:extLst>
          </p:cNvPr>
          <p:cNvSpPr/>
          <p:nvPr userDrawn="1"/>
        </p:nvSpPr>
        <p:spPr>
          <a:xfrm>
            <a:off x="6191060" y="1544320"/>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zh-CN" altLang="en-US" sz="1440" b="0" i="0" u="none" strike="noStrike" kern="1200" cap="none" spc="0" normalizeH="0" baseline="0" noProof="0" dirty="0">
              <a:ln>
                <a:noFill/>
              </a:ln>
              <a:solidFill>
                <a:srgbClr val="FFFFFF"/>
              </a:solidFill>
              <a:effectLst/>
              <a:uLnTx/>
              <a:uFillTx/>
              <a:latin typeface="仿宋_GB2312" pitchFamily="1" charset="-122"/>
              <a:ea typeface="仿宋_GB2312" pitchFamily="1" charset="-122"/>
              <a:cs typeface="+mn-cs"/>
              <a:sym typeface="宋体" panose="02010600030101010101" pitchFamily="2" charset="-122"/>
            </a:endParaRPr>
          </a:p>
        </p:txBody>
      </p:sp>
      <p:sp>
        <p:nvSpPr>
          <p:cNvPr id="26" name="ïṧļîḓè">
            <a:extLst>
              <a:ext uri="{FF2B5EF4-FFF2-40B4-BE49-F238E27FC236}">
                <a16:creationId xmlns:a16="http://schemas.microsoft.com/office/drawing/2014/main" id="{EE03A5AE-4A26-4762-B447-376195E1CA6D}"/>
              </a:ext>
            </a:extLst>
          </p:cNvPr>
          <p:cNvSpPr/>
          <p:nvPr userDrawn="1"/>
        </p:nvSpPr>
        <p:spPr>
          <a:xfrm>
            <a:off x="748818" y="1631168"/>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ctr" defTabSz="1097280" rtl="0" eaLnBrk="1" fontAlgn="base" latinLnBrk="0" hangingPunct="1">
              <a:lnSpc>
                <a:spcPct val="100000"/>
              </a:lnSpc>
              <a:spcBef>
                <a:spcPct val="0"/>
              </a:spcBef>
              <a:spcAft>
                <a:spcPct val="0"/>
              </a:spcAft>
              <a:buClrTx/>
              <a:buSzTx/>
              <a:buFontTx/>
              <a:buNone/>
              <a:tabLst/>
              <a:defRPr/>
            </a:pPr>
            <a:endParaRPr kumimoji="0" lang="zh-CN" altLang="en-US" sz="1440" b="1" i="0" u="none" strike="noStrike" kern="1200" cap="none" spc="0" normalizeH="0" baseline="0" noProof="0" dirty="0">
              <a:ln>
                <a:noFill/>
              </a:ln>
              <a:solidFill>
                <a:srgbClr val="CC0000"/>
              </a:solidFill>
              <a:effectLst/>
              <a:uLnTx/>
              <a:uFillTx/>
              <a:latin typeface="微软雅黑" panose="020B0503020204020204" pitchFamily="34" charset="-122"/>
              <a:ea typeface="仿宋_GB2312" pitchFamily="1" charset="-122"/>
              <a:cs typeface="+mn-cs"/>
              <a:sym typeface="宋体" panose="02010600030101010101" pitchFamily="2" charset="-122"/>
            </a:endParaRPr>
          </a:p>
        </p:txBody>
      </p:sp>
      <p:sp>
        <p:nvSpPr>
          <p:cNvPr id="21" name="ïṧļîḓè">
            <a:extLst>
              <a:ext uri="{FF2B5EF4-FFF2-40B4-BE49-F238E27FC236}">
                <a16:creationId xmlns:a16="http://schemas.microsoft.com/office/drawing/2014/main" id="{6596EB60-5DF0-44F6-9C5C-236B3308A6A1}"/>
              </a:ext>
            </a:extLst>
          </p:cNvPr>
          <p:cNvSpPr/>
          <p:nvPr userDrawn="1"/>
        </p:nvSpPr>
        <p:spPr>
          <a:xfrm>
            <a:off x="667795" y="1544320"/>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ctr" defTabSz="1097280" rtl="0" eaLnBrk="1" fontAlgn="base" latinLnBrk="0" hangingPunct="1">
              <a:lnSpc>
                <a:spcPct val="100000"/>
              </a:lnSpc>
              <a:spcBef>
                <a:spcPct val="0"/>
              </a:spcBef>
              <a:spcAft>
                <a:spcPct val="0"/>
              </a:spcAft>
              <a:buClrTx/>
              <a:buSzTx/>
              <a:buFontTx/>
              <a:buNone/>
              <a:tabLst/>
              <a:defRPr/>
            </a:pPr>
            <a:endParaRPr kumimoji="0" lang="zh-CN" altLang="en-US" sz="1440" b="1" i="0" u="none" strike="noStrike" kern="1200" cap="none" spc="0" normalizeH="0" baseline="0" noProof="0" dirty="0">
              <a:ln>
                <a:noFill/>
              </a:ln>
              <a:solidFill>
                <a:srgbClr val="CC0000"/>
              </a:solidFill>
              <a:effectLst/>
              <a:uLnTx/>
              <a:uFillTx/>
              <a:latin typeface="微软雅黑" panose="020B0503020204020204" pitchFamily="34" charset="-122"/>
              <a:ea typeface="仿宋_GB2312" pitchFamily="1" charset="-122"/>
              <a:cs typeface="+mn-cs"/>
              <a:sym typeface="宋体" panose="02010600030101010101" pitchFamily="2" charset="-122"/>
            </a:endParaRPr>
          </a:p>
        </p:txBody>
      </p:sp>
      <p:sp>
        <p:nvSpPr>
          <p:cNvPr id="11" name="椭圆 10">
            <a:extLst>
              <a:ext uri="{FF2B5EF4-FFF2-40B4-BE49-F238E27FC236}">
                <a16:creationId xmlns:a16="http://schemas.microsoft.com/office/drawing/2014/main" id="{DCEB903A-B614-4169-9892-EC62C60F426E}"/>
              </a:ext>
            </a:extLst>
          </p:cNvPr>
          <p:cNvSpPr/>
          <p:nvPr userDrawn="1"/>
        </p:nvSpPr>
        <p:spPr>
          <a:xfrm>
            <a:off x="5515594" y="2585700"/>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23631784-9200-40E7-A469-418E6D2DFACC}"/>
              </a:ext>
            </a:extLst>
          </p:cNvPr>
          <p:cNvSpPr/>
          <p:nvPr userDrawn="1"/>
        </p:nvSpPr>
        <p:spPr>
          <a:xfrm>
            <a:off x="6482945" y="2585700"/>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3ECCCAD6-5A46-4277-BD0D-339C6384043C}"/>
              </a:ext>
            </a:extLst>
          </p:cNvPr>
          <p:cNvSpPr/>
          <p:nvPr userDrawn="1"/>
        </p:nvSpPr>
        <p:spPr>
          <a:xfrm>
            <a:off x="6482945" y="3617414"/>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ACC92049-B6A6-4A1C-BF18-5C8DEABD88D3}"/>
              </a:ext>
            </a:extLst>
          </p:cNvPr>
          <p:cNvSpPr/>
          <p:nvPr userDrawn="1"/>
        </p:nvSpPr>
        <p:spPr>
          <a:xfrm>
            <a:off x="5515594" y="3617414"/>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1CBF77FC-3ADB-4F83-B1A8-FF181604C73A}"/>
              </a:ext>
            </a:extLst>
          </p:cNvPr>
          <p:cNvSpPr/>
          <p:nvPr userDrawn="1"/>
        </p:nvSpPr>
        <p:spPr>
          <a:xfrm>
            <a:off x="6482945" y="4660125"/>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9FDE5098-B865-44C5-A0F5-FA7E32706F50}"/>
              </a:ext>
            </a:extLst>
          </p:cNvPr>
          <p:cNvSpPr/>
          <p:nvPr userDrawn="1"/>
        </p:nvSpPr>
        <p:spPr>
          <a:xfrm>
            <a:off x="5515594" y="4660125"/>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弧形 16">
            <a:extLst>
              <a:ext uri="{FF2B5EF4-FFF2-40B4-BE49-F238E27FC236}">
                <a16:creationId xmlns:a16="http://schemas.microsoft.com/office/drawing/2014/main" id="{4FBB827B-8D9A-4BA3-819F-4A7D08656158}"/>
              </a:ext>
            </a:extLst>
          </p:cNvPr>
          <p:cNvSpPr/>
          <p:nvPr userDrawn="1"/>
        </p:nvSpPr>
        <p:spPr>
          <a:xfrm>
            <a:off x="5536557" y="3450773"/>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弧形 17">
            <a:extLst>
              <a:ext uri="{FF2B5EF4-FFF2-40B4-BE49-F238E27FC236}">
                <a16:creationId xmlns:a16="http://schemas.microsoft.com/office/drawing/2014/main" id="{B5B3A23E-83EF-4588-B168-CA5B7F67A63B}"/>
              </a:ext>
            </a:extLst>
          </p:cNvPr>
          <p:cNvSpPr/>
          <p:nvPr userDrawn="1"/>
        </p:nvSpPr>
        <p:spPr>
          <a:xfrm>
            <a:off x="5536557" y="4482487"/>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a:extLst>
              <a:ext uri="{FF2B5EF4-FFF2-40B4-BE49-F238E27FC236}">
                <a16:creationId xmlns:a16="http://schemas.microsoft.com/office/drawing/2014/main" id="{A883E160-D895-46DE-8EB7-F7D24DB054D4}"/>
              </a:ext>
            </a:extLst>
          </p:cNvPr>
          <p:cNvSpPr/>
          <p:nvPr userDrawn="1"/>
        </p:nvSpPr>
        <p:spPr>
          <a:xfrm>
            <a:off x="5536557" y="2419059"/>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任意多边形: 形状 26">
            <a:extLst>
              <a:ext uri="{FF2B5EF4-FFF2-40B4-BE49-F238E27FC236}">
                <a16:creationId xmlns:a16="http://schemas.microsoft.com/office/drawing/2014/main" id="{A61E16A9-EA7F-4605-9408-9998F9213B9F}"/>
              </a:ext>
            </a:extLst>
          </p:cNvPr>
          <p:cNvSpPr>
            <a:spLocks noChangeArrowheads="1"/>
          </p:cNvSpPr>
          <p:nvPr userDrawn="1"/>
        </p:nvSpPr>
        <p:spPr bwMode="auto">
          <a:xfrm>
            <a:off x="10954440" y="3693941"/>
            <a:ext cx="480963" cy="508215"/>
          </a:xfrm>
          <a:custGeom>
            <a:avLst/>
            <a:gdLst>
              <a:gd name="connsiteX0" fmla="*/ 0 w 480963"/>
              <a:gd name="connsiteY0" fmla="*/ 254107 h 508215"/>
              <a:gd name="connsiteX1" fmla="*/ 0 w 480963"/>
              <a:gd name="connsiteY1" fmla="*/ 254108 h 508215"/>
              <a:gd name="connsiteX2" fmla="*/ 0 w 480963"/>
              <a:gd name="connsiteY2" fmla="*/ 254108 h 508215"/>
              <a:gd name="connsiteX3" fmla="*/ 254108 w 480963"/>
              <a:gd name="connsiteY3" fmla="*/ 0 h 508215"/>
              <a:gd name="connsiteX4" fmla="*/ 480963 w 480963"/>
              <a:gd name="connsiteY4" fmla="*/ 0 h 508215"/>
              <a:gd name="connsiteX5" fmla="*/ 480963 w 480963"/>
              <a:gd name="connsiteY5" fmla="*/ 508215 h 508215"/>
              <a:gd name="connsiteX6" fmla="*/ 254108 w 480963"/>
              <a:gd name="connsiteY6" fmla="*/ 508215 h 508215"/>
              <a:gd name="connsiteX7" fmla="*/ 19969 w 480963"/>
              <a:gd name="connsiteY7" fmla="*/ 353017 h 508215"/>
              <a:gd name="connsiteX8" fmla="*/ 0 w 480963"/>
              <a:gd name="connsiteY8" fmla="*/ 254108 h 508215"/>
              <a:gd name="connsiteX9" fmla="*/ 19969 w 480963"/>
              <a:gd name="connsiteY9" fmla="*/ 155198 h 508215"/>
              <a:gd name="connsiteX10" fmla="*/ 254108 w 480963"/>
              <a:gd name="connsiteY10" fmla="*/ 0 h 5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0963" h="508215">
                <a:moveTo>
                  <a:pt x="0" y="254107"/>
                </a:moveTo>
                <a:lnTo>
                  <a:pt x="0" y="254108"/>
                </a:lnTo>
                <a:lnTo>
                  <a:pt x="0" y="254108"/>
                </a:lnTo>
                <a:close/>
                <a:moveTo>
                  <a:pt x="254108" y="0"/>
                </a:moveTo>
                <a:lnTo>
                  <a:pt x="480963" y="0"/>
                </a:lnTo>
                <a:lnTo>
                  <a:pt x="480963" y="508215"/>
                </a:lnTo>
                <a:lnTo>
                  <a:pt x="254108" y="508215"/>
                </a:lnTo>
                <a:cubicBezTo>
                  <a:pt x="148853" y="508215"/>
                  <a:pt x="58545" y="444221"/>
                  <a:pt x="19969" y="353017"/>
                </a:cubicBezTo>
                <a:lnTo>
                  <a:pt x="0" y="254108"/>
                </a:lnTo>
                <a:lnTo>
                  <a:pt x="19969" y="155198"/>
                </a:lnTo>
                <a:cubicBezTo>
                  <a:pt x="58545" y="63995"/>
                  <a:pt x="148853" y="0"/>
                  <a:pt x="254108" y="0"/>
                </a:cubicBezTo>
                <a:close/>
              </a:path>
            </a:pathLst>
          </a:custGeom>
          <a:solidFill>
            <a:schemeClr val="accent1"/>
          </a:solidFill>
          <a:ln>
            <a:noFill/>
          </a:ln>
        </p:spPr>
        <p:txBody>
          <a:bodyPr wrap="square" anchor="ctr">
            <a:noAutofit/>
          </a:bodyPr>
          <a:lstStyle>
            <a:lvl1pPr>
              <a:defRPr>
                <a:solidFill>
                  <a:srgbClr val="FFFF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a:solidFill>
                  <a:srgbClr val="FFFF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9pPr>
          </a:lstStyle>
          <a:p>
            <a:pPr marL="0" marR="0" lvl="0" indent="0" algn="ctr" defTabSz="1097280" rtl="0" eaLnBrk="1" fontAlgn="base" latinLnBrk="0" hangingPunct="1">
              <a:lnSpc>
                <a:spcPct val="100000"/>
              </a:lnSpc>
              <a:spcBef>
                <a:spcPct val="0"/>
              </a:spcBef>
              <a:spcAft>
                <a:spcPct val="0"/>
              </a:spcAft>
              <a:buClrTx/>
              <a:buSzTx/>
              <a:buFontTx/>
              <a:buNone/>
              <a:tabLst/>
              <a:defRPr/>
            </a:pPr>
            <a:endParaRPr kumimoji="0" lang="zh-CN" altLang="en-US"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9" name="任意多边形: 形状 28">
            <a:extLst>
              <a:ext uri="{FF2B5EF4-FFF2-40B4-BE49-F238E27FC236}">
                <a16:creationId xmlns:a16="http://schemas.microsoft.com/office/drawing/2014/main" id="{0AA71496-3CCD-4519-A193-B9E2F3B7954B}"/>
              </a:ext>
            </a:extLst>
          </p:cNvPr>
          <p:cNvSpPr>
            <a:spLocks noChangeArrowheads="1"/>
          </p:cNvSpPr>
          <p:nvPr userDrawn="1"/>
        </p:nvSpPr>
        <p:spPr bwMode="auto">
          <a:xfrm flipH="1">
            <a:off x="662038" y="3693941"/>
            <a:ext cx="480963" cy="508215"/>
          </a:xfrm>
          <a:custGeom>
            <a:avLst/>
            <a:gdLst>
              <a:gd name="connsiteX0" fmla="*/ 0 w 480963"/>
              <a:gd name="connsiteY0" fmla="*/ 254107 h 508215"/>
              <a:gd name="connsiteX1" fmla="*/ 0 w 480963"/>
              <a:gd name="connsiteY1" fmla="*/ 254108 h 508215"/>
              <a:gd name="connsiteX2" fmla="*/ 0 w 480963"/>
              <a:gd name="connsiteY2" fmla="*/ 254108 h 508215"/>
              <a:gd name="connsiteX3" fmla="*/ 480963 w 480963"/>
              <a:gd name="connsiteY3" fmla="*/ 0 h 508215"/>
              <a:gd name="connsiteX4" fmla="*/ 254108 w 480963"/>
              <a:gd name="connsiteY4" fmla="*/ 0 h 508215"/>
              <a:gd name="connsiteX5" fmla="*/ 19969 w 480963"/>
              <a:gd name="connsiteY5" fmla="*/ 155198 h 508215"/>
              <a:gd name="connsiteX6" fmla="*/ 0 w 480963"/>
              <a:gd name="connsiteY6" fmla="*/ 254108 h 508215"/>
              <a:gd name="connsiteX7" fmla="*/ 19969 w 480963"/>
              <a:gd name="connsiteY7" fmla="*/ 353017 h 508215"/>
              <a:gd name="connsiteX8" fmla="*/ 254108 w 480963"/>
              <a:gd name="connsiteY8" fmla="*/ 508215 h 508215"/>
              <a:gd name="connsiteX9" fmla="*/ 480963 w 480963"/>
              <a:gd name="connsiteY9" fmla="*/ 508215 h 5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963" h="508215">
                <a:moveTo>
                  <a:pt x="0" y="254107"/>
                </a:moveTo>
                <a:lnTo>
                  <a:pt x="0" y="254108"/>
                </a:lnTo>
                <a:lnTo>
                  <a:pt x="0" y="254108"/>
                </a:lnTo>
                <a:close/>
                <a:moveTo>
                  <a:pt x="480963" y="0"/>
                </a:moveTo>
                <a:lnTo>
                  <a:pt x="254108" y="0"/>
                </a:lnTo>
                <a:cubicBezTo>
                  <a:pt x="148853" y="0"/>
                  <a:pt x="58545" y="63995"/>
                  <a:pt x="19969" y="155198"/>
                </a:cubicBezTo>
                <a:lnTo>
                  <a:pt x="0" y="254108"/>
                </a:lnTo>
                <a:lnTo>
                  <a:pt x="19969" y="353017"/>
                </a:lnTo>
                <a:cubicBezTo>
                  <a:pt x="58545" y="444221"/>
                  <a:pt x="148853" y="508215"/>
                  <a:pt x="254108" y="508215"/>
                </a:cubicBezTo>
                <a:lnTo>
                  <a:pt x="480963" y="508215"/>
                </a:lnTo>
                <a:close/>
              </a:path>
            </a:pathLst>
          </a:custGeom>
          <a:solidFill>
            <a:schemeClr val="accent1"/>
          </a:solidFill>
          <a:ln>
            <a:noFill/>
          </a:ln>
        </p:spPr>
        <p:txBody>
          <a:bodyPr wrap="square" anchor="ctr">
            <a:noAutofit/>
          </a:bodyPr>
          <a:lstStyle>
            <a:lvl1pPr>
              <a:defRPr>
                <a:solidFill>
                  <a:srgbClr val="FFFF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a:solidFill>
                  <a:srgbClr val="FFFF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9pPr>
          </a:lstStyle>
          <a:p>
            <a:pPr marL="0" marR="0" lvl="0" indent="0" algn="ctr" defTabSz="1097280" rtl="0" eaLnBrk="1" fontAlgn="base" latinLnBrk="0" hangingPunct="1">
              <a:lnSpc>
                <a:spcPct val="100000"/>
              </a:lnSpc>
              <a:spcBef>
                <a:spcPct val="0"/>
              </a:spcBef>
              <a:spcAft>
                <a:spcPct val="0"/>
              </a:spcAft>
              <a:buClrTx/>
              <a:buSzTx/>
              <a:buFontTx/>
              <a:buNone/>
              <a:tabLst/>
              <a:defRPr/>
            </a:pPr>
            <a:endParaRPr kumimoji="0" lang="zh-CN" altLang="en-US"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 name="文本占位符 4">
            <a:extLst>
              <a:ext uri="{FF2B5EF4-FFF2-40B4-BE49-F238E27FC236}">
                <a16:creationId xmlns:a16="http://schemas.microsoft.com/office/drawing/2014/main" id="{058B72C3-A8DA-406A-80F0-8B1684AD6D5C}"/>
              </a:ext>
            </a:extLst>
          </p:cNvPr>
          <p:cNvSpPr>
            <a:spLocks noGrp="1"/>
          </p:cNvSpPr>
          <p:nvPr>
            <p:ph type="body" sz="quarter" idx="31" hasCustomPrompt="1"/>
          </p:nvPr>
        </p:nvSpPr>
        <p:spPr>
          <a:xfrm>
            <a:off x="667792" y="3763382"/>
            <a:ext cx="441146" cy="369332"/>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8" name="文本占位符 7">
            <a:extLst>
              <a:ext uri="{FF2B5EF4-FFF2-40B4-BE49-F238E27FC236}">
                <a16:creationId xmlns:a16="http://schemas.microsoft.com/office/drawing/2014/main" id="{F610162B-91A2-46B9-9EF3-01A3C78EC9F8}"/>
              </a:ext>
            </a:extLst>
          </p:cNvPr>
          <p:cNvSpPr>
            <a:spLocks noGrp="1"/>
          </p:cNvSpPr>
          <p:nvPr>
            <p:ph type="body" sz="quarter" idx="32" hasCustomPrompt="1"/>
          </p:nvPr>
        </p:nvSpPr>
        <p:spPr>
          <a:xfrm>
            <a:off x="11001781" y="376338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28" name="文本占位符 1">
            <a:extLst>
              <a:ext uri="{FF2B5EF4-FFF2-40B4-BE49-F238E27FC236}">
                <a16:creationId xmlns:a16="http://schemas.microsoft.com/office/drawing/2014/main" id="{908044E3-7EC1-4713-ABEE-A331DA73C773}"/>
              </a:ext>
            </a:extLst>
          </p:cNvPr>
          <p:cNvSpPr>
            <a:spLocks noGrp="1"/>
          </p:cNvSpPr>
          <p:nvPr>
            <p:ph type="body" sz="quarter" idx="10" hasCustomPrompt="1"/>
          </p:nvPr>
        </p:nvSpPr>
        <p:spPr>
          <a:xfrm>
            <a:off x="1665712" y="3302094"/>
            <a:ext cx="3250984"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600" spc="0">
                <a:solidFill>
                  <a:schemeClr val="tx1">
                    <a:lumMod val="75000"/>
                  </a:schemeClr>
                </a:solidFill>
                <a:latin typeface="微软雅黑" panose="020B0503020204020204" pitchFamily="34" charset="-122"/>
                <a:ea typeface="微软雅黑" panose="020B0503020204020204" pitchFamily="34" charset="-122"/>
                <a:sym typeface="微软雅黑" panose="020B0503020204020204" pitchFamily="3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在这里输入您的具体内容，尽量分点叙述</a:t>
            </a:r>
            <a:endParaRPr lang="en-US" altLang="zh-CN" dirty="0"/>
          </a:p>
          <a:p>
            <a:r>
              <a:rPr lang="zh-CN" altLang="en-US" dirty="0"/>
              <a:t>在这里输入您的具体内容，尽量分点叙述</a:t>
            </a:r>
            <a:endParaRPr lang="en-US" altLang="zh-CN" dirty="0"/>
          </a:p>
          <a:p>
            <a:r>
              <a:rPr lang="zh-CN" altLang="en-US" dirty="0"/>
              <a:t>在这里输入您的具体内容，尽量分点叙述</a:t>
            </a:r>
          </a:p>
        </p:txBody>
      </p:sp>
      <p:sp>
        <p:nvSpPr>
          <p:cNvPr id="30" name="文本占位符 2">
            <a:extLst>
              <a:ext uri="{FF2B5EF4-FFF2-40B4-BE49-F238E27FC236}">
                <a16:creationId xmlns:a16="http://schemas.microsoft.com/office/drawing/2014/main" id="{8383B009-A014-4D80-8F10-C0249FB6E024}"/>
              </a:ext>
            </a:extLst>
          </p:cNvPr>
          <p:cNvSpPr>
            <a:spLocks noGrp="1"/>
          </p:cNvSpPr>
          <p:nvPr>
            <p:ph type="body" sz="quarter" idx="11" hasCustomPrompt="1"/>
          </p:nvPr>
        </p:nvSpPr>
        <p:spPr>
          <a:xfrm>
            <a:off x="7188977" y="3302094"/>
            <a:ext cx="3250984"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600" spc="0">
                <a:solidFill>
                  <a:schemeClr val="tx1">
                    <a:lumMod val="75000"/>
                  </a:schemeClr>
                </a:solidFill>
                <a:latin typeface="微软雅黑" panose="020B0503020204020204" pitchFamily="34" charset="-122"/>
                <a:ea typeface="微软雅黑" panose="020B0503020204020204" pitchFamily="34" charset="-122"/>
                <a:sym typeface="微软雅黑" panose="020B0503020204020204" pitchFamily="3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在这里输入您的具体内容，尽量分点叙述</a:t>
            </a:r>
            <a:endParaRPr lang="en-US" altLang="zh-CN" dirty="0"/>
          </a:p>
          <a:p>
            <a:r>
              <a:rPr lang="zh-CN" altLang="en-US" dirty="0"/>
              <a:t>在这里输入您的具体内容，尽量分点叙述</a:t>
            </a:r>
            <a:endParaRPr lang="en-US" altLang="zh-CN" dirty="0"/>
          </a:p>
          <a:p>
            <a:r>
              <a:rPr lang="zh-CN" altLang="en-US" dirty="0"/>
              <a:t>在这里输入您的具体内容，尽量分点叙述</a:t>
            </a:r>
          </a:p>
        </p:txBody>
      </p:sp>
      <p:sp>
        <p:nvSpPr>
          <p:cNvPr id="32" name="文本占位符 6">
            <a:extLst>
              <a:ext uri="{FF2B5EF4-FFF2-40B4-BE49-F238E27FC236}">
                <a16:creationId xmlns:a16="http://schemas.microsoft.com/office/drawing/2014/main" id="{7BBB3200-ECF0-4FE6-AC47-F0412642AE25}"/>
              </a:ext>
            </a:extLst>
          </p:cNvPr>
          <p:cNvSpPr>
            <a:spLocks noGrp="1"/>
          </p:cNvSpPr>
          <p:nvPr>
            <p:ph type="body" sz="quarter" idx="15" hasCustomPrompt="1"/>
          </p:nvPr>
        </p:nvSpPr>
        <p:spPr>
          <a:xfrm>
            <a:off x="7168909" y="1905001"/>
            <a:ext cx="3291120" cy="1085560"/>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tx2"/>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在这里输入小标题</a:t>
            </a:r>
          </a:p>
        </p:txBody>
      </p:sp>
      <p:sp>
        <p:nvSpPr>
          <p:cNvPr id="33" name="文本占位符 23">
            <a:extLst>
              <a:ext uri="{FF2B5EF4-FFF2-40B4-BE49-F238E27FC236}">
                <a16:creationId xmlns:a16="http://schemas.microsoft.com/office/drawing/2014/main" id="{CDD6C010-B2AB-41B3-83E3-E4218E7089DD}"/>
              </a:ext>
            </a:extLst>
          </p:cNvPr>
          <p:cNvSpPr>
            <a:spLocks noGrp="1"/>
          </p:cNvSpPr>
          <p:nvPr>
            <p:ph type="body" sz="quarter" idx="20"/>
          </p:nvPr>
        </p:nvSpPr>
        <p:spPr>
          <a:xfrm>
            <a:off x="2267749" y="3128812"/>
            <a:ext cx="2046910" cy="25400"/>
          </a:xfrm>
          <a:custGeom>
            <a:avLst/>
            <a:gdLst>
              <a:gd name="connsiteX0" fmla="*/ 0 w 1835993"/>
              <a:gd name="connsiteY0" fmla="*/ 0 h 25400"/>
              <a:gd name="connsiteX1" fmla="*/ 917996 w 1835993"/>
              <a:gd name="connsiteY1" fmla="*/ 0 h 25400"/>
              <a:gd name="connsiteX2" fmla="*/ 1835993 w 1835993"/>
              <a:gd name="connsiteY2" fmla="*/ 0 h 25400"/>
              <a:gd name="connsiteX3" fmla="*/ 1835993 w 1835993"/>
              <a:gd name="connsiteY3" fmla="*/ 25400 h 25400"/>
              <a:gd name="connsiteX4" fmla="*/ 917996 w 1835993"/>
              <a:gd name="connsiteY4" fmla="*/ 25400 h 25400"/>
              <a:gd name="connsiteX5" fmla="*/ 0 w 1835993"/>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3" h="25400">
                <a:moveTo>
                  <a:pt x="0" y="0"/>
                </a:moveTo>
                <a:lnTo>
                  <a:pt x="917996" y="0"/>
                </a:lnTo>
                <a:lnTo>
                  <a:pt x="1835993" y="0"/>
                </a:lnTo>
                <a:lnTo>
                  <a:pt x="1835993" y="25400"/>
                </a:lnTo>
                <a:lnTo>
                  <a:pt x="917996"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sz="100">
                <a:noFill/>
              </a:defRPr>
            </a:lvl1pPr>
          </a:lstStyle>
          <a:p>
            <a:pPr lvl="0"/>
            <a:endParaRPr lang="zh-CN" altLang="en-US" dirty="0"/>
          </a:p>
        </p:txBody>
      </p:sp>
      <p:sp>
        <p:nvSpPr>
          <p:cNvPr id="34" name="文本占位符 27">
            <a:extLst>
              <a:ext uri="{FF2B5EF4-FFF2-40B4-BE49-F238E27FC236}">
                <a16:creationId xmlns:a16="http://schemas.microsoft.com/office/drawing/2014/main" id="{0B2C21B1-9B29-41DA-82C2-81AD70E0633B}"/>
              </a:ext>
            </a:extLst>
          </p:cNvPr>
          <p:cNvSpPr>
            <a:spLocks noGrp="1"/>
          </p:cNvSpPr>
          <p:nvPr>
            <p:ph type="body" sz="quarter" idx="21"/>
          </p:nvPr>
        </p:nvSpPr>
        <p:spPr>
          <a:xfrm>
            <a:off x="7791011" y="3128812"/>
            <a:ext cx="2046916" cy="25400"/>
          </a:xfrm>
          <a:custGeom>
            <a:avLst/>
            <a:gdLst>
              <a:gd name="connsiteX0" fmla="*/ 0 w 1835999"/>
              <a:gd name="connsiteY0" fmla="*/ 0 h 25400"/>
              <a:gd name="connsiteX1" fmla="*/ 917999 w 1835999"/>
              <a:gd name="connsiteY1" fmla="*/ 0 h 25400"/>
              <a:gd name="connsiteX2" fmla="*/ 1835999 w 1835999"/>
              <a:gd name="connsiteY2" fmla="*/ 0 h 25400"/>
              <a:gd name="connsiteX3" fmla="*/ 1835999 w 1835999"/>
              <a:gd name="connsiteY3" fmla="*/ 25400 h 25400"/>
              <a:gd name="connsiteX4" fmla="*/ 917999 w 1835999"/>
              <a:gd name="connsiteY4" fmla="*/ 25400 h 25400"/>
              <a:gd name="connsiteX5" fmla="*/ 0 w 1835999"/>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9" h="25400">
                <a:moveTo>
                  <a:pt x="0" y="0"/>
                </a:moveTo>
                <a:lnTo>
                  <a:pt x="917999" y="0"/>
                </a:lnTo>
                <a:lnTo>
                  <a:pt x="1835999" y="0"/>
                </a:lnTo>
                <a:lnTo>
                  <a:pt x="1835999" y="25400"/>
                </a:lnTo>
                <a:lnTo>
                  <a:pt x="917999"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sz="100">
                <a:noFill/>
              </a:defRPr>
            </a:lvl1pPr>
          </a:lstStyle>
          <a:p>
            <a:pPr lvl="0"/>
            <a:endParaRPr lang="zh-CN" altLang="en-US" dirty="0"/>
          </a:p>
        </p:txBody>
      </p:sp>
      <p:sp>
        <p:nvSpPr>
          <p:cNvPr id="82" name="文本占位符 6">
            <a:extLst>
              <a:ext uri="{FF2B5EF4-FFF2-40B4-BE49-F238E27FC236}">
                <a16:creationId xmlns:a16="http://schemas.microsoft.com/office/drawing/2014/main" id="{42080783-1583-4B0D-B544-9385D5896319}"/>
              </a:ext>
            </a:extLst>
          </p:cNvPr>
          <p:cNvSpPr>
            <a:spLocks noGrp="1"/>
          </p:cNvSpPr>
          <p:nvPr>
            <p:ph type="body" sz="quarter" idx="33" hasCustomPrompt="1"/>
          </p:nvPr>
        </p:nvSpPr>
        <p:spPr>
          <a:xfrm>
            <a:off x="1665712" y="1905001"/>
            <a:ext cx="3291120" cy="1085560"/>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tx2"/>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在这里输入小标题</a:t>
            </a:r>
          </a:p>
        </p:txBody>
      </p:sp>
      <p:sp>
        <p:nvSpPr>
          <p:cNvPr id="83" name="标题 1">
            <a:extLst>
              <a:ext uri="{FF2B5EF4-FFF2-40B4-BE49-F238E27FC236}">
                <a16:creationId xmlns:a16="http://schemas.microsoft.com/office/drawing/2014/main" id="{16EDB388-5633-4B25-B5C4-CDEFE2F80509}"/>
              </a:ext>
            </a:extLst>
          </p:cNvPr>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val="258138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三项并列文字">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53" name="矩形 52">
            <a:extLst>
              <a:ext uri="{FF2B5EF4-FFF2-40B4-BE49-F238E27FC236}">
                <a16:creationId xmlns:a16="http://schemas.microsoft.com/office/drawing/2014/main" id="{E487D080-61D6-4702-ADA1-61A55DB33F50}"/>
              </a:ext>
            </a:extLst>
          </p:cNvPr>
          <p:cNvSpPr/>
          <p:nvPr userDrawn="1"/>
        </p:nvSpPr>
        <p:spPr>
          <a:xfrm>
            <a:off x="5772512" y="4359403"/>
            <a:ext cx="72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矩形 57">
            <a:extLst>
              <a:ext uri="{FF2B5EF4-FFF2-40B4-BE49-F238E27FC236}">
                <a16:creationId xmlns:a16="http://schemas.microsoft.com/office/drawing/2014/main" id="{0194C868-56AB-4746-A830-FCDF11D150E5}"/>
              </a:ext>
            </a:extLst>
          </p:cNvPr>
          <p:cNvSpPr/>
          <p:nvPr userDrawn="1"/>
        </p:nvSpPr>
        <p:spPr>
          <a:xfrm>
            <a:off x="9739031" y="4359403"/>
            <a:ext cx="72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矩形 60">
            <a:extLst>
              <a:ext uri="{FF2B5EF4-FFF2-40B4-BE49-F238E27FC236}">
                <a16:creationId xmlns:a16="http://schemas.microsoft.com/office/drawing/2014/main" id="{899A8D33-DB2F-4B00-B60F-A0174E87DE2E}"/>
              </a:ext>
            </a:extLst>
          </p:cNvPr>
          <p:cNvSpPr/>
          <p:nvPr userDrawn="1"/>
        </p:nvSpPr>
        <p:spPr>
          <a:xfrm>
            <a:off x="1633155" y="4359403"/>
            <a:ext cx="72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a:extLst>
              <a:ext uri="{FF2B5EF4-FFF2-40B4-BE49-F238E27FC236}">
                <a16:creationId xmlns:a16="http://schemas.microsoft.com/office/drawing/2014/main" id="{CD2C47C7-D61F-4292-B1DE-DA917D45CAF2}"/>
              </a:ext>
            </a:extLst>
          </p:cNvPr>
          <p:cNvSpPr/>
          <p:nvPr userDrawn="1"/>
        </p:nvSpPr>
        <p:spPr>
          <a:xfrm>
            <a:off x="1034834" y="1701797"/>
            <a:ext cx="1916641" cy="19166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8A307332-80A4-498A-B001-5F8366FF16C7}"/>
              </a:ext>
            </a:extLst>
          </p:cNvPr>
          <p:cNvSpPr/>
          <p:nvPr userDrawn="1"/>
        </p:nvSpPr>
        <p:spPr>
          <a:xfrm>
            <a:off x="5174191" y="1701797"/>
            <a:ext cx="1916641" cy="19166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AEC788CA-4470-4E19-AF86-26117EC7D11D}"/>
              </a:ext>
            </a:extLst>
          </p:cNvPr>
          <p:cNvSpPr/>
          <p:nvPr userDrawn="1"/>
        </p:nvSpPr>
        <p:spPr>
          <a:xfrm>
            <a:off x="9140710" y="1701797"/>
            <a:ext cx="1916641" cy="19166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2">
            <a:extLst>
              <a:ext uri="{FF2B5EF4-FFF2-40B4-BE49-F238E27FC236}">
                <a16:creationId xmlns:a16="http://schemas.microsoft.com/office/drawing/2014/main" id="{D618546F-7780-440A-A1EB-99B90DC333FF}"/>
              </a:ext>
            </a:extLst>
          </p:cNvPr>
          <p:cNvSpPr>
            <a:spLocks noGrp="1"/>
          </p:cNvSpPr>
          <p:nvPr>
            <p:ph type="body" sz="quarter" idx="23" hasCustomPrompt="1"/>
          </p:nvPr>
        </p:nvSpPr>
        <p:spPr>
          <a:xfrm>
            <a:off x="599329" y="4622243"/>
            <a:ext cx="2787650" cy="953594"/>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70" name="文本占位符 2">
            <a:extLst>
              <a:ext uri="{FF2B5EF4-FFF2-40B4-BE49-F238E27FC236}">
                <a16:creationId xmlns:a16="http://schemas.microsoft.com/office/drawing/2014/main" id="{D045D889-57B1-4723-9B65-36535B146D17}"/>
              </a:ext>
            </a:extLst>
          </p:cNvPr>
          <p:cNvSpPr>
            <a:spLocks noGrp="1"/>
          </p:cNvSpPr>
          <p:nvPr>
            <p:ph type="body" sz="quarter" idx="24" hasCustomPrompt="1"/>
          </p:nvPr>
        </p:nvSpPr>
        <p:spPr>
          <a:xfrm>
            <a:off x="4738685" y="4622243"/>
            <a:ext cx="2787650" cy="953594"/>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71" name="文本占位符 2">
            <a:extLst>
              <a:ext uri="{FF2B5EF4-FFF2-40B4-BE49-F238E27FC236}">
                <a16:creationId xmlns:a16="http://schemas.microsoft.com/office/drawing/2014/main" id="{5B43DBCD-DB37-4ECD-B3FD-3435A6D2542D}"/>
              </a:ext>
            </a:extLst>
          </p:cNvPr>
          <p:cNvSpPr>
            <a:spLocks noGrp="1"/>
          </p:cNvSpPr>
          <p:nvPr>
            <p:ph type="body" sz="quarter" idx="25" hasCustomPrompt="1"/>
          </p:nvPr>
        </p:nvSpPr>
        <p:spPr>
          <a:xfrm>
            <a:off x="8705204" y="4622243"/>
            <a:ext cx="2787650" cy="953594"/>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7" name="文本占位符 6">
            <a:extLst>
              <a:ext uri="{FF2B5EF4-FFF2-40B4-BE49-F238E27FC236}">
                <a16:creationId xmlns:a16="http://schemas.microsoft.com/office/drawing/2014/main" id="{65C2BB83-3E79-45A5-8B88-32AB22F5A7A0}"/>
              </a:ext>
            </a:extLst>
          </p:cNvPr>
          <p:cNvSpPr>
            <a:spLocks noGrp="1"/>
          </p:cNvSpPr>
          <p:nvPr>
            <p:ph type="body" sz="quarter" idx="29" hasCustomPrompt="1"/>
          </p:nvPr>
        </p:nvSpPr>
        <p:spPr>
          <a:xfrm>
            <a:off x="1139075" y="3893778"/>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p>
        </p:txBody>
      </p:sp>
      <p:sp>
        <p:nvSpPr>
          <p:cNvPr id="74" name="文本占位符 6">
            <a:extLst>
              <a:ext uri="{FF2B5EF4-FFF2-40B4-BE49-F238E27FC236}">
                <a16:creationId xmlns:a16="http://schemas.microsoft.com/office/drawing/2014/main" id="{1658E4A7-FEEB-47B9-9A0F-1C9C000B3977}"/>
              </a:ext>
            </a:extLst>
          </p:cNvPr>
          <p:cNvSpPr>
            <a:spLocks noGrp="1"/>
          </p:cNvSpPr>
          <p:nvPr>
            <p:ph type="body" sz="quarter" idx="30" hasCustomPrompt="1"/>
          </p:nvPr>
        </p:nvSpPr>
        <p:spPr>
          <a:xfrm>
            <a:off x="5356946" y="3893778"/>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p>
        </p:txBody>
      </p:sp>
      <p:sp>
        <p:nvSpPr>
          <p:cNvPr id="75" name="文本占位符 6">
            <a:extLst>
              <a:ext uri="{FF2B5EF4-FFF2-40B4-BE49-F238E27FC236}">
                <a16:creationId xmlns:a16="http://schemas.microsoft.com/office/drawing/2014/main" id="{7090DCBF-8A02-4F67-8D8D-6CAEEE176DD5}"/>
              </a:ext>
            </a:extLst>
          </p:cNvPr>
          <p:cNvSpPr>
            <a:spLocks noGrp="1"/>
          </p:cNvSpPr>
          <p:nvPr>
            <p:ph type="body" sz="quarter" idx="31" hasCustomPrompt="1"/>
          </p:nvPr>
        </p:nvSpPr>
        <p:spPr>
          <a:xfrm>
            <a:off x="9274044" y="3893778"/>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p>
        </p:txBody>
      </p:sp>
      <p:sp>
        <p:nvSpPr>
          <p:cNvPr id="62" name="标题 1">
            <a:extLst>
              <a:ext uri="{FF2B5EF4-FFF2-40B4-BE49-F238E27FC236}">
                <a16:creationId xmlns:a16="http://schemas.microsoft.com/office/drawing/2014/main" id="{B22E9D69-5868-4E7E-BE52-01A9FA43868A}"/>
              </a:ext>
            </a:extLst>
          </p:cNvPr>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val="3473650932"/>
      </p:ext>
    </p:extLst>
  </p:cSld>
  <p:clrMapOvr>
    <a:masterClrMapping/>
  </p:clrMapOvr>
  <p:extLst>
    <p:ext uri="{DCECCB84-F9BA-43D5-87BE-67443E8EF086}">
      <p15:sldGuideLst xmlns:p15="http://schemas.microsoft.com/office/powerpoint/2012/main">
        <p15:guide id="1" orient="horz" pos="2160">
          <p15:clr>
            <a:srgbClr val="FBAE40"/>
          </p15:clr>
        </p15:guide>
        <p15:guide id="2" pos="690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四项并列文字-1">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61" name="矩形 60">
            <a:extLst>
              <a:ext uri="{FF2B5EF4-FFF2-40B4-BE49-F238E27FC236}">
                <a16:creationId xmlns:a16="http://schemas.microsoft.com/office/drawing/2014/main" id="{899A8D33-DB2F-4B00-B60F-A0174E87DE2E}"/>
              </a:ext>
            </a:extLst>
          </p:cNvPr>
          <p:cNvSpPr/>
          <p:nvPr userDrawn="1"/>
        </p:nvSpPr>
        <p:spPr>
          <a:xfrm>
            <a:off x="10076963" y="3877419"/>
            <a:ext cx="72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占位符 2">
            <a:extLst>
              <a:ext uri="{FF2B5EF4-FFF2-40B4-BE49-F238E27FC236}">
                <a16:creationId xmlns:a16="http://schemas.microsoft.com/office/drawing/2014/main" id="{D618546F-7780-440A-A1EB-99B90DC333FF}"/>
              </a:ext>
            </a:extLst>
          </p:cNvPr>
          <p:cNvSpPr>
            <a:spLocks noGrp="1"/>
          </p:cNvSpPr>
          <p:nvPr>
            <p:ph type="body" sz="quarter" idx="23" hasCustomPrompt="1"/>
          </p:nvPr>
        </p:nvSpPr>
        <p:spPr>
          <a:xfrm>
            <a:off x="9260889" y="4140259"/>
            <a:ext cx="2352146" cy="1249060"/>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7" name="文本占位符 6">
            <a:extLst>
              <a:ext uri="{FF2B5EF4-FFF2-40B4-BE49-F238E27FC236}">
                <a16:creationId xmlns:a16="http://schemas.microsoft.com/office/drawing/2014/main" id="{65C2BB83-3E79-45A5-8B88-32AB22F5A7A0}"/>
              </a:ext>
            </a:extLst>
          </p:cNvPr>
          <p:cNvSpPr>
            <a:spLocks noGrp="1"/>
          </p:cNvSpPr>
          <p:nvPr>
            <p:ph type="body" sz="quarter" idx="29" hasCustomPrompt="1"/>
          </p:nvPr>
        </p:nvSpPr>
        <p:spPr>
          <a:xfrm>
            <a:off x="9582883" y="3411794"/>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p>
        </p:txBody>
      </p:sp>
      <p:sp>
        <p:nvSpPr>
          <p:cNvPr id="85" name="椭圆 84">
            <a:extLst>
              <a:ext uri="{FF2B5EF4-FFF2-40B4-BE49-F238E27FC236}">
                <a16:creationId xmlns:a16="http://schemas.microsoft.com/office/drawing/2014/main" id="{D92B7F2D-E25C-4595-9C53-543AB4716CAB}"/>
              </a:ext>
            </a:extLst>
          </p:cNvPr>
          <p:cNvSpPr/>
          <p:nvPr userDrawn="1"/>
        </p:nvSpPr>
        <p:spPr>
          <a:xfrm>
            <a:off x="919088" y="1537920"/>
            <a:ext cx="1671648" cy="1671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2BA0D86D-0AD2-423D-81F6-58E86B9C1320}"/>
              </a:ext>
            </a:extLst>
          </p:cNvPr>
          <p:cNvSpPr/>
          <p:nvPr userDrawn="1"/>
        </p:nvSpPr>
        <p:spPr>
          <a:xfrm>
            <a:off x="3814461" y="1537920"/>
            <a:ext cx="1671648" cy="1671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a16="http://schemas.microsoft.com/office/drawing/2014/main" id="{C291CF59-C813-49BA-B5C3-F6E5137D54FE}"/>
              </a:ext>
            </a:extLst>
          </p:cNvPr>
          <p:cNvSpPr/>
          <p:nvPr userDrawn="1"/>
        </p:nvSpPr>
        <p:spPr>
          <a:xfrm>
            <a:off x="6705889" y="1537920"/>
            <a:ext cx="1671648" cy="1671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a:extLst>
              <a:ext uri="{FF2B5EF4-FFF2-40B4-BE49-F238E27FC236}">
                <a16:creationId xmlns:a16="http://schemas.microsoft.com/office/drawing/2014/main" id="{8BEAF34A-CAA2-47A0-AE6E-89D2859371AB}"/>
              </a:ext>
            </a:extLst>
          </p:cNvPr>
          <p:cNvSpPr/>
          <p:nvPr userDrawn="1"/>
        </p:nvSpPr>
        <p:spPr>
          <a:xfrm>
            <a:off x="9601264" y="1537920"/>
            <a:ext cx="1671648" cy="1671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a:extLst>
              <a:ext uri="{FF2B5EF4-FFF2-40B4-BE49-F238E27FC236}">
                <a16:creationId xmlns:a16="http://schemas.microsoft.com/office/drawing/2014/main" id="{59B5D7C7-F0E0-4CCB-ACA2-B3E4249748EA}"/>
              </a:ext>
            </a:extLst>
          </p:cNvPr>
          <p:cNvSpPr/>
          <p:nvPr userDrawn="1"/>
        </p:nvSpPr>
        <p:spPr>
          <a:xfrm>
            <a:off x="7163457" y="3877419"/>
            <a:ext cx="72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文本占位符 2">
            <a:extLst>
              <a:ext uri="{FF2B5EF4-FFF2-40B4-BE49-F238E27FC236}">
                <a16:creationId xmlns:a16="http://schemas.microsoft.com/office/drawing/2014/main" id="{EFFC25D0-F587-4192-AAA6-26F4B2EF060B}"/>
              </a:ext>
            </a:extLst>
          </p:cNvPr>
          <p:cNvSpPr>
            <a:spLocks noGrp="1"/>
          </p:cNvSpPr>
          <p:nvPr>
            <p:ph type="body" sz="quarter" idx="32" hasCustomPrompt="1"/>
          </p:nvPr>
        </p:nvSpPr>
        <p:spPr>
          <a:xfrm>
            <a:off x="6347383" y="4140259"/>
            <a:ext cx="2352146" cy="1249060"/>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95" name="文本占位符 6">
            <a:extLst>
              <a:ext uri="{FF2B5EF4-FFF2-40B4-BE49-F238E27FC236}">
                <a16:creationId xmlns:a16="http://schemas.microsoft.com/office/drawing/2014/main" id="{64EA06D4-24C3-453B-8954-B857F25CD5E5}"/>
              </a:ext>
            </a:extLst>
          </p:cNvPr>
          <p:cNvSpPr>
            <a:spLocks noGrp="1"/>
          </p:cNvSpPr>
          <p:nvPr>
            <p:ph type="body" sz="quarter" idx="33" hasCustomPrompt="1"/>
          </p:nvPr>
        </p:nvSpPr>
        <p:spPr>
          <a:xfrm>
            <a:off x="6669377" y="3411794"/>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p>
        </p:txBody>
      </p:sp>
      <p:sp>
        <p:nvSpPr>
          <p:cNvPr id="96" name="矩形 95">
            <a:extLst>
              <a:ext uri="{FF2B5EF4-FFF2-40B4-BE49-F238E27FC236}">
                <a16:creationId xmlns:a16="http://schemas.microsoft.com/office/drawing/2014/main" id="{DDF6D756-66FE-4FD2-B372-A4BA169BEB84}"/>
              </a:ext>
            </a:extLst>
          </p:cNvPr>
          <p:cNvSpPr/>
          <p:nvPr userDrawn="1"/>
        </p:nvSpPr>
        <p:spPr>
          <a:xfrm>
            <a:off x="4310234" y="3877419"/>
            <a:ext cx="72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文本占位符 2">
            <a:extLst>
              <a:ext uri="{FF2B5EF4-FFF2-40B4-BE49-F238E27FC236}">
                <a16:creationId xmlns:a16="http://schemas.microsoft.com/office/drawing/2014/main" id="{9589CEB9-147D-47C7-95EB-FC6BD04FF912}"/>
              </a:ext>
            </a:extLst>
          </p:cNvPr>
          <p:cNvSpPr>
            <a:spLocks noGrp="1"/>
          </p:cNvSpPr>
          <p:nvPr>
            <p:ph type="body" sz="quarter" idx="34" hasCustomPrompt="1"/>
          </p:nvPr>
        </p:nvSpPr>
        <p:spPr>
          <a:xfrm>
            <a:off x="3494160" y="4140259"/>
            <a:ext cx="2352146" cy="1249060"/>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98" name="文本占位符 6">
            <a:extLst>
              <a:ext uri="{FF2B5EF4-FFF2-40B4-BE49-F238E27FC236}">
                <a16:creationId xmlns:a16="http://schemas.microsoft.com/office/drawing/2014/main" id="{EBF7133E-9A71-4FAA-B58C-06DA678C4140}"/>
              </a:ext>
            </a:extLst>
          </p:cNvPr>
          <p:cNvSpPr>
            <a:spLocks noGrp="1"/>
          </p:cNvSpPr>
          <p:nvPr>
            <p:ph type="body" sz="quarter" idx="35" hasCustomPrompt="1"/>
          </p:nvPr>
        </p:nvSpPr>
        <p:spPr>
          <a:xfrm>
            <a:off x="3816154" y="3411794"/>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p>
        </p:txBody>
      </p:sp>
      <p:sp>
        <p:nvSpPr>
          <p:cNvPr id="99" name="矩形 98">
            <a:extLst>
              <a:ext uri="{FF2B5EF4-FFF2-40B4-BE49-F238E27FC236}">
                <a16:creationId xmlns:a16="http://schemas.microsoft.com/office/drawing/2014/main" id="{557BE4C6-454D-4655-83B1-9A053B7DEA06}"/>
              </a:ext>
            </a:extLst>
          </p:cNvPr>
          <p:cNvSpPr/>
          <p:nvPr userDrawn="1"/>
        </p:nvSpPr>
        <p:spPr>
          <a:xfrm>
            <a:off x="1380240" y="3877419"/>
            <a:ext cx="72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文本占位符 2">
            <a:extLst>
              <a:ext uri="{FF2B5EF4-FFF2-40B4-BE49-F238E27FC236}">
                <a16:creationId xmlns:a16="http://schemas.microsoft.com/office/drawing/2014/main" id="{9C190092-FE98-4DFB-A1CF-78C6512F8E18}"/>
              </a:ext>
            </a:extLst>
          </p:cNvPr>
          <p:cNvSpPr>
            <a:spLocks noGrp="1"/>
          </p:cNvSpPr>
          <p:nvPr>
            <p:ph type="body" sz="quarter" idx="36" hasCustomPrompt="1"/>
          </p:nvPr>
        </p:nvSpPr>
        <p:spPr>
          <a:xfrm>
            <a:off x="564166" y="4140259"/>
            <a:ext cx="2352146" cy="1249060"/>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101" name="文本占位符 6">
            <a:extLst>
              <a:ext uri="{FF2B5EF4-FFF2-40B4-BE49-F238E27FC236}">
                <a16:creationId xmlns:a16="http://schemas.microsoft.com/office/drawing/2014/main" id="{60E2F767-995E-4326-9521-8543BC6366DA}"/>
              </a:ext>
            </a:extLst>
          </p:cNvPr>
          <p:cNvSpPr>
            <a:spLocks noGrp="1"/>
          </p:cNvSpPr>
          <p:nvPr>
            <p:ph type="body" sz="quarter" idx="37" hasCustomPrompt="1"/>
          </p:nvPr>
        </p:nvSpPr>
        <p:spPr>
          <a:xfrm>
            <a:off x="886160" y="3411794"/>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p>
        </p:txBody>
      </p:sp>
      <p:sp>
        <p:nvSpPr>
          <p:cNvPr id="65" name="标题 1">
            <a:extLst>
              <a:ext uri="{FF2B5EF4-FFF2-40B4-BE49-F238E27FC236}">
                <a16:creationId xmlns:a16="http://schemas.microsoft.com/office/drawing/2014/main" id="{0A62EE84-4479-4A89-8B7F-DA3831017543}"/>
              </a:ext>
            </a:extLst>
          </p:cNvPr>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val="2529959349"/>
      </p:ext>
    </p:extLst>
  </p:cSld>
  <p:clrMapOvr>
    <a:masterClrMapping/>
  </p:clrMapOvr>
  <p:extLst>
    <p:ext uri="{DCECCB84-F9BA-43D5-87BE-67443E8EF086}">
      <p15:sldGuideLst xmlns:p15="http://schemas.microsoft.com/office/powerpoint/2012/main">
        <p15:guide id="1" orient="horz" pos="2160">
          <p15:clr>
            <a:srgbClr val="FBAE40"/>
          </p15:clr>
        </p15:guide>
        <p15:guide id="2" pos="690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四项并列文字-2">
    <p:bg>
      <p:bgPr>
        <a:pattFill prst="dotGrid">
          <a:fgClr>
            <a:srgbClr val="EBF8FF"/>
          </a:fgClr>
          <a:bgClr>
            <a:schemeClr val="bg1"/>
          </a:bgClr>
        </a:pattFill>
        <a:effectLst/>
      </p:bgPr>
    </p:bg>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D618546F-7780-440A-A1EB-99B90DC333FF}"/>
              </a:ext>
            </a:extLst>
          </p:cNvPr>
          <p:cNvSpPr>
            <a:spLocks noGrp="1"/>
          </p:cNvSpPr>
          <p:nvPr>
            <p:ph type="body" sz="quarter" idx="23" hasCustomPrompt="1"/>
          </p:nvPr>
        </p:nvSpPr>
        <p:spPr>
          <a:xfrm>
            <a:off x="8002988" y="2135669"/>
            <a:ext cx="3874052" cy="658129"/>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7" name="文本占位符 6">
            <a:extLst>
              <a:ext uri="{FF2B5EF4-FFF2-40B4-BE49-F238E27FC236}">
                <a16:creationId xmlns:a16="http://schemas.microsoft.com/office/drawing/2014/main" id="{65C2BB83-3E79-45A5-8B88-32AB22F5A7A0}"/>
              </a:ext>
            </a:extLst>
          </p:cNvPr>
          <p:cNvSpPr>
            <a:spLocks noGrp="1"/>
          </p:cNvSpPr>
          <p:nvPr>
            <p:ph type="body" sz="quarter" idx="29" hasCustomPrompt="1"/>
          </p:nvPr>
        </p:nvSpPr>
        <p:spPr>
          <a:xfrm>
            <a:off x="8000293" y="1766337"/>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p>
        </p:txBody>
      </p:sp>
      <p:grpSp>
        <p:nvGrpSpPr>
          <p:cNvPr id="64" name="组合 63">
            <a:extLst>
              <a:ext uri="{FF2B5EF4-FFF2-40B4-BE49-F238E27FC236}">
                <a16:creationId xmlns:a16="http://schemas.microsoft.com/office/drawing/2014/main" id="{D897036A-8D18-46F9-A223-94C09A566222}"/>
              </a:ext>
            </a:extLst>
          </p:cNvPr>
          <p:cNvGrpSpPr/>
          <p:nvPr userDrawn="1"/>
        </p:nvGrpSpPr>
        <p:grpSpPr>
          <a:xfrm>
            <a:off x="4367950" y="1916113"/>
            <a:ext cx="3456100" cy="3456100"/>
            <a:chOff x="4367950" y="2045724"/>
            <a:chExt cx="3456100" cy="3456100"/>
          </a:xfrm>
        </p:grpSpPr>
        <p:grpSp>
          <p:nvGrpSpPr>
            <p:cNvPr id="65" name="组合 64">
              <a:extLst>
                <a:ext uri="{FF2B5EF4-FFF2-40B4-BE49-F238E27FC236}">
                  <a16:creationId xmlns:a16="http://schemas.microsoft.com/office/drawing/2014/main" id="{A003FAF3-0E22-4379-9983-434AEF87B9F2}"/>
                </a:ext>
              </a:extLst>
            </p:cNvPr>
            <p:cNvGrpSpPr/>
            <p:nvPr/>
          </p:nvGrpSpPr>
          <p:grpSpPr>
            <a:xfrm>
              <a:off x="4367950" y="2045724"/>
              <a:ext cx="3456100" cy="3456100"/>
              <a:chOff x="4402112" y="1900004"/>
              <a:chExt cx="3387776" cy="3387776"/>
            </a:xfrm>
          </p:grpSpPr>
          <p:sp>
            <p:nvSpPr>
              <p:cNvPr id="73" name="椭圆 72">
                <a:extLst>
                  <a:ext uri="{FF2B5EF4-FFF2-40B4-BE49-F238E27FC236}">
                    <a16:creationId xmlns:a16="http://schemas.microsoft.com/office/drawing/2014/main" id="{A2441B8A-328B-4870-9471-4A4A4713CDB3}"/>
                  </a:ext>
                </a:extLst>
              </p:cNvPr>
              <p:cNvSpPr/>
              <p:nvPr/>
            </p:nvSpPr>
            <p:spPr>
              <a:xfrm>
                <a:off x="4402112" y="1900004"/>
                <a:ext cx="3387776" cy="3387776"/>
              </a:xfrm>
              <a:prstGeom prst="ellipse">
                <a:avLst/>
              </a:prstGeom>
              <a:gradFill flip="none" rotWithShape="1">
                <a:gsLst>
                  <a:gs pos="100000">
                    <a:schemeClr val="accent1">
                      <a:alpha val="5000"/>
                    </a:schemeClr>
                  </a:gs>
                  <a:gs pos="78000">
                    <a:schemeClr val="accent1">
                      <a:lumMod val="75000"/>
                      <a:alpha val="0"/>
                    </a:schemeClr>
                  </a:gs>
                </a:gsLst>
                <a:path path="shape">
                  <a:fillToRect l="50000" t="50000" r="50000" b="50000"/>
                </a:path>
                <a:tileRect/>
              </a:gradFill>
              <a:ln>
                <a:solidFill>
                  <a:schemeClr val="accent1">
                    <a:alpha val="1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74" name="椭圆 73">
                <a:extLst>
                  <a:ext uri="{FF2B5EF4-FFF2-40B4-BE49-F238E27FC236}">
                    <a16:creationId xmlns:a16="http://schemas.microsoft.com/office/drawing/2014/main" id="{7C363E74-302C-4F08-B12A-46FCB29F7A31}"/>
                  </a:ext>
                </a:extLst>
              </p:cNvPr>
              <p:cNvSpPr/>
              <p:nvPr/>
            </p:nvSpPr>
            <p:spPr>
              <a:xfrm>
                <a:off x="4821836" y="2319728"/>
                <a:ext cx="2548328" cy="2548328"/>
              </a:xfrm>
              <a:prstGeom prst="ellipse">
                <a:avLst/>
              </a:prstGeom>
              <a:gradFill flip="none" rotWithShape="1">
                <a:gsLst>
                  <a:gs pos="100000">
                    <a:schemeClr val="accent1">
                      <a:alpha val="12000"/>
                    </a:schemeClr>
                  </a:gs>
                  <a:gs pos="78000">
                    <a:schemeClr val="accent1">
                      <a:lumMod val="75000"/>
                      <a:alpha val="0"/>
                    </a:schemeClr>
                  </a:gs>
                </a:gsLst>
                <a:path path="shape">
                  <a:fillToRect l="50000" t="50000" r="50000" b="50000"/>
                </a:path>
                <a:tileRect/>
              </a:gradFill>
              <a:ln>
                <a:solidFill>
                  <a:schemeClr val="accent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5" name="椭圆 74">
                <a:extLst>
                  <a:ext uri="{FF2B5EF4-FFF2-40B4-BE49-F238E27FC236}">
                    <a16:creationId xmlns:a16="http://schemas.microsoft.com/office/drawing/2014/main" id="{9C95FAD1-7897-4EBA-93FD-61EC5B821180}"/>
                  </a:ext>
                </a:extLst>
              </p:cNvPr>
              <p:cNvSpPr/>
              <p:nvPr/>
            </p:nvSpPr>
            <p:spPr>
              <a:xfrm>
                <a:off x="5221574" y="2719466"/>
                <a:ext cx="1748852" cy="174885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关键词</a:t>
                </a:r>
              </a:p>
            </p:txBody>
          </p:sp>
        </p:grpSp>
        <p:grpSp>
          <p:nvGrpSpPr>
            <p:cNvPr id="66" name="组合 65">
              <a:extLst>
                <a:ext uri="{FF2B5EF4-FFF2-40B4-BE49-F238E27FC236}">
                  <a16:creationId xmlns:a16="http://schemas.microsoft.com/office/drawing/2014/main" id="{A0C90833-558E-48F7-8EE0-102870390093}"/>
                </a:ext>
              </a:extLst>
            </p:cNvPr>
            <p:cNvGrpSpPr/>
            <p:nvPr/>
          </p:nvGrpSpPr>
          <p:grpSpPr>
            <a:xfrm>
              <a:off x="5071837" y="2739218"/>
              <a:ext cx="2062808" cy="2069114"/>
              <a:chOff x="5071837" y="2739218"/>
              <a:chExt cx="2062808" cy="2069114"/>
            </a:xfrm>
          </p:grpSpPr>
          <p:grpSp>
            <p:nvGrpSpPr>
              <p:cNvPr id="67" name="组合 66">
                <a:extLst>
                  <a:ext uri="{FF2B5EF4-FFF2-40B4-BE49-F238E27FC236}">
                    <a16:creationId xmlns:a16="http://schemas.microsoft.com/office/drawing/2014/main" id="{361FA4A4-A7AE-4BF8-84CF-3BF5F9E7A792}"/>
                  </a:ext>
                </a:extLst>
              </p:cNvPr>
              <p:cNvGrpSpPr/>
              <p:nvPr/>
            </p:nvGrpSpPr>
            <p:grpSpPr>
              <a:xfrm>
                <a:off x="5071837" y="2739218"/>
                <a:ext cx="2062808" cy="403774"/>
                <a:chOff x="5071837" y="2739218"/>
                <a:chExt cx="2062808" cy="403774"/>
              </a:xfrm>
            </p:grpSpPr>
            <p:cxnSp>
              <p:nvCxnSpPr>
                <p:cNvPr id="71" name="直接连接符 70">
                  <a:extLst>
                    <a:ext uri="{FF2B5EF4-FFF2-40B4-BE49-F238E27FC236}">
                      <a16:creationId xmlns:a16="http://schemas.microsoft.com/office/drawing/2014/main" id="{B99A7AD9-6CA9-48D0-A94D-223307205CD7}"/>
                    </a:ext>
                  </a:extLst>
                </p:cNvPr>
                <p:cNvCxnSpPr>
                  <a:cxnSpLocks/>
                  <a:stCxn id="77" idx="3"/>
                  <a:endCxn id="75" idx="1"/>
                </p:cNvCxnSpPr>
                <p:nvPr/>
              </p:nvCxnSpPr>
              <p:spPr>
                <a:xfrm>
                  <a:off x="5071837" y="2739218"/>
                  <a:ext cx="393381" cy="403774"/>
                </a:xfrm>
                <a:prstGeom prst="line">
                  <a:avLst/>
                </a:prstGeom>
                <a:ln>
                  <a:gradFill>
                    <a:gsLst>
                      <a:gs pos="0">
                        <a:schemeClr val="accent1">
                          <a:lumMod val="45000"/>
                          <a:lumOff val="55000"/>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0346E549-93C6-4673-92C5-2DAA1072ECD0}"/>
                    </a:ext>
                  </a:extLst>
                </p:cNvPr>
                <p:cNvCxnSpPr>
                  <a:cxnSpLocks/>
                </p:cNvCxnSpPr>
                <p:nvPr/>
              </p:nvCxnSpPr>
              <p:spPr>
                <a:xfrm flipH="1">
                  <a:off x="6741264" y="2739218"/>
                  <a:ext cx="393381" cy="403774"/>
                </a:xfrm>
                <a:prstGeom prst="line">
                  <a:avLst/>
                </a:prstGeom>
                <a:ln>
                  <a:gradFill>
                    <a:gsLst>
                      <a:gs pos="0">
                        <a:schemeClr val="accent1">
                          <a:lumMod val="45000"/>
                          <a:lumOff val="55000"/>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68" name="组合 67">
                <a:extLst>
                  <a:ext uri="{FF2B5EF4-FFF2-40B4-BE49-F238E27FC236}">
                    <a16:creationId xmlns:a16="http://schemas.microsoft.com/office/drawing/2014/main" id="{BF47CB79-1FCA-4464-9867-D0BDD4C6F9B7}"/>
                  </a:ext>
                </a:extLst>
              </p:cNvPr>
              <p:cNvGrpSpPr/>
              <p:nvPr/>
            </p:nvGrpSpPr>
            <p:grpSpPr>
              <a:xfrm flipV="1">
                <a:off x="5071837" y="4404558"/>
                <a:ext cx="2062808" cy="403774"/>
                <a:chOff x="5071837" y="2739218"/>
                <a:chExt cx="2062808" cy="403774"/>
              </a:xfrm>
            </p:grpSpPr>
            <p:cxnSp>
              <p:nvCxnSpPr>
                <p:cNvPr id="69" name="直接连接符 68">
                  <a:extLst>
                    <a:ext uri="{FF2B5EF4-FFF2-40B4-BE49-F238E27FC236}">
                      <a16:creationId xmlns:a16="http://schemas.microsoft.com/office/drawing/2014/main" id="{8F4B3DB7-5FB1-467A-BA19-6B5A38770D80}"/>
                    </a:ext>
                  </a:extLst>
                </p:cNvPr>
                <p:cNvCxnSpPr>
                  <a:cxnSpLocks/>
                </p:cNvCxnSpPr>
                <p:nvPr/>
              </p:nvCxnSpPr>
              <p:spPr>
                <a:xfrm>
                  <a:off x="5071837" y="2739218"/>
                  <a:ext cx="393381" cy="403774"/>
                </a:xfrm>
                <a:prstGeom prst="line">
                  <a:avLst/>
                </a:prstGeom>
                <a:ln>
                  <a:gradFill>
                    <a:gsLst>
                      <a:gs pos="0">
                        <a:schemeClr val="accent1">
                          <a:lumMod val="45000"/>
                          <a:lumOff val="55000"/>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8E029DFF-180B-4835-9DAC-96B2C5A943C4}"/>
                    </a:ext>
                  </a:extLst>
                </p:cNvPr>
                <p:cNvCxnSpPr>
                  <a:cxnSpLocks/>
                </p:cNvCxnSpPr>
                <p:nvPr/>
              </p:nvCxnSpPr>
              <p:spPr>
                <a:xfrm flipH="1">
                  <a:off x="6741264" y="2739218"/>
                  <a:ext cx="393381" cy="403774"/>
                </a:xfrm>
                <a:prstGeom prst="line">
                  <a:avLst/>
                </a:prstGeom>
                <a:ln>
                  <a:gradFill>
                    <a:gsLst>
                      <a:gs pos="0">
                        <a:schemeClr val="accent1">
                          <a:lumMod val="45000"/>
                          <a:lumOff val="55000"/>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grpSp>
        </p:grpSp>
      </p:grpSp>
      <p:sp>
        <p:nvSpPr>
          <p:cNvPr id="76" name="椭圆 75">
            <a:extLst>
              <a:ext uri="{FF2B5EF4-FFF2-40B4-BE49-F238E27FC236}">
                <a16:creationId xmlns:a16="http://schemas.microsoft.com/office/drawing/2014/main" id="{E3A8D1F7-7657-43DA-B98E-148018544828}"/>
              </a:ext>
            </a:extLst>
          </p:cNvPr>
          <p:cNvSpPr/>
          <p:nvPr userDrawn="1"/>
        </p:nvSpPr>
        <p:spPr>
          <a:xfrm>
            <a:off x="3919370" y="1467533"/>
            <a:ext cx="4353260" cy="4353260"/>
          </a:xfrm>
          <a:prstGeom prst="ellipse">
            <a:avLst/>
          </a:prstGeom>
          <a:noFill/>
          <a:ln>
            <a:solidFill>
              <a:schemeClr val="accent1">
                <a:lumMod val="50000"/>
                <a:alpha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7" name="椭圆 76">
            <a:extLst>
              <a:ext uri="{FF2B5EF4-FFF2-40B4-BE49-F238E27FC236}">
                <a16:creationId xmlns:a16="http://schemas.microsoft.com/office/drawing/2014/main" id="{054C0374-15B9-4C3B-B507-4717873CBE06}"/>
              </a:ext>
            </a:extLst>
          </p:cNvPr>
          <p:cNvSpPr/>
          <p:nvPr userDrawn="1"/>
        </p:nvSpPr>
        <p:spPr>
          <a:xfrm flipH="1">
            <a:off x="4367950" y="1905718"/>
            <a:ext cx="824655" cy="824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8" name="椭圆 77">
            <a:extLst>
              <a:ext uri="{FF2B5EF4-FFF2-40B4-BE49-F238E27FC236}">
                <a16:creationId xmlns:a16="http://schemas.microsoft.com/office/drawing/2014/main" id="{3BA3A160-4C8B-45A4-8FC7-0FCD26FD37AD}"/>
              </a:ext>
            </a:extLst>
          </p:cNvPr>
          <p:cNvSpPr/>
          <p:nvPr userDrawn="1"/>
        </p:nvSpPr>
        <p:spPr>
          <a:xfrm flipH="1">
            <a:off x="6974038" y="1880362"/>
            <a:ext cx="824655" cy="824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9" name="椭圆 78">
            <a:extLst>
              <a:ext uri="{FF2B5EF4-FFF2-40B4-BE49-F238E27FC236}">
                <a16:creationId xmlns:a16="http://schemas.microsoft.com/office/drawing/2014/main" id="{27B4D181-552C-46E2-B2C7-3BF831EF4275}"/>
              </a:ext>
            </a:extLst>
          </p:cNvPr>
          <p:cNvSpPr/>
          <p:nvPr userDrawn="1"/>
        </p:nvSpPr>
        <p:spPr>
          <a:xfrm flipH="1">
            <a:off x="6999395" y="4557954"/>
            <a:ext cx="824655" cy="824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0" name="椭圆 79">
            <a:extLst>
              <a:ext uri="{FF2B5EF4-FFF2-40B4-BE49-F238E27FC236}">
                <a16:creationId xmlns:a16="http://schemas.microsoft.com/office/drawing/2014/main" id="{78E87875-1689-4150-9021-D9702FCD854A}"/>
              </a:ext>
            </a:extLst>
          </p:cNvPr>
          <p:cNvSpPr/>
          <p:nvPr userDrawn="1"/>
        </p:nvSpPr>
        <p:spPr>
          <a:xfrm flipH="1">
            <a:off x="4393306" y="4583309"/>
            <a:ext cx="824655" cy="824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09" name="文本占位符 2">
            <a:extLst>
              <a:ext uri="{FF2B5EF4-FFF2-40B4-BE49-F238E27FC236}">
                <a16:creationId xmlns:a16="http://schemas.microsoft.com/office/drawing/2014/main" id="{2D92CB41-7C02-47ED-A2DE-3AC73973258C}"/>
              </a:ext>
            </a:extLst>
          </p:cNvPr>
          <p:cNvSpPr>
            <a:spLocks noGrp="1"/>
          </p:cNvSpPr>
          <p:nvPr>
            <p:ph type="body" sz="quarter" idx="38" hasCustomPrompt="1"/>
          </p:nvPr>
        </p:nvSpPr>
        <p:spPr>
          <a:xfrm>
            <a:off x="8002988" y="4924570"/>
            <a:ext cx="3874052" cy="658129"/>
          </a:xfrm>
          <a:prstGeom prst="rect">
            <a:avLst/>
          </a:prstGeom>
          <a:noFill/>
        </p:spPr>
        <p:txBody>
          <a:bodyPr wrap="square" rtlCol="0">
            <a:spAutoFit/>
          </a:bodyPr>
          <a:lstStyle>
            <a:lvl1pPr marL="0" indent="0">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110" name="文本占位符 6">
            <a:extLst>
              <a:ext uri="{FF2B5EF4-FFF2-40B4-BE49-F238E27FC236}">
                <a16:creationId xmlns:a16="http://schemas.microsoft.com/office/drawing/2014/main" id="{2BCD04E1-1709-4EF4-A333-AAAAFB8B084D}"/>
              </a:ext>
            </a:extLst>
          </p:cNvPr>
          <p:cNvSpPr>
            <a:spLocks noGrp="1"/>
          </p:cNvSpPr>
          <p:nvPr>
            <p:ph type="body" sz="quarter" idx="39" hasCustomPrompt="1"/>
          </p:nvPr>
        </p:nvSpPr>
        <p:spPr>
          <a:xfrm>
            <a:off x="8000293" y="4555238"/>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p>
        </p:txBody>
      </p:sp>
      <p:sp>
        <p:nvSpPr>
          <p:cNvPr id="111" name="文本占位符 2">
            <a:extLst>
              <a:ext uri="{FF2B5EF4-FFF2-40B4-BE49-F238E27FC236}">
                <a16:creationId xmlns:a16="http://schemas.microsoft.com/office/drawing/2014/main" id="{8AEF0C0F-662D-47E3-9ED2-ED0BE50FF03A}"/>
              </a:ext>
            </a:extLst>
          </p:cNvPr>
          <p:cNvSpPr>
            <a:spLocks noGrp="1"/>
          </p:cNvSpPr>
          <p:nvPr>
            <p:ph type="body" sz="quarter" idx="40" hasCustomPrompt="1"/>
          </p:nvPr>
        </p:nvSpPr>
        <p:spPr>
          <a:xfrm>
            <a:off x="292588" y="4924570"/>
            <a:ext cx="3874052" cy="658129"/>
          </a:xfrm>
          <a:prstGeom prst="rect">
            <a:avLst/>
          </a:prstGeom>
          <a:noFill/>
        </p:spPr>
        <p:txBody>
          <a:bodyPr wrap="square" rtlCol="0">
            <a:spAutoFit/>
          </a:bodyPr>
          <a:lstStyle>
            <a:lvl1pPr marL="0" indent="0" algn="r">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112" name="文本占位符 6">
            <a:extLst>
              <a:ext uri="{FF2B5EF4-FFF2-40B4-BE49-F238E27FC236}">
                <a16:creationId xmlns:a16="http://schemas.microsoft.com/office/drawing/2014/main" id="{9B6C278F-C1C7-4476-B5B0-55A4EE0638F8}"/>
              </a:ext>
            </a:extLst>
          </p:cNvPr>
          <p:cNvSpPr>
            <a:spLocks noGrp="1"/>
          </p:cNvSpPr>
          <p:nvPr>
            <p:ph type="body" sz="quarter" idx="41" hasCustomPrompt="1"/>
          </p:nvPr>
        </p:nvSpPr>
        <p:spPr>
          <a:xfrm>
            <a:off x="2458374" y="4555238"/>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p>
        </p:txBody>
      </p:sp>
      <p:sp>
        <p:nvSpPr>
          <p:cNvPr id="113" name="文本占位符 2">
            <a:extLst>
              <a:ext uri="{FF2B5EF4-FFF2-40B4-BE49-F238E27FC236}">
                <a16:creationId xmlns:a16="http://schemas.microsoft.com/office/drawing/2014/main" id="{C6066DAB-5763-4ADE-9B37-41BFD579B233}"/>
              </a:ext>
            </a:extLst>
          </p:cNvPr>
          <p:cNvSpPr>
            <a:spLocks noGrp="1"/>
          </p:cNvSpPr>
          <p:nvPr>
            <p:ph type="body" sz="quarter" idx="42" hasCustomPrompt="1"/>
          </p:nvPr>
        </p:nvSpPr>
        <p:spPr>
          <a:xfrm>
            <a:off x="292588" y="2135151"/>
            <a:ext cx="3874052" cy="658129"/>
          </a:xfrm>
          <a:prstGeom prst="rect">
            <a:avLst/>
          </a:prstGeom>
          <a:noFill/>
        </p:spPr>
        <p:txBody>
          <a:bodyPr wrap="square" rtlCol="0">
            <a:spAutoFit/>
          </a:bodyPr>
          <a:lstStyle>
            <a:lvl1pPr marL="0" indent="0" algn="r">
              <a:buNone/>
              <a:defRPr kumimoji="1" lang="zh-CN" altLang="en-US" sz="1600" smtClean="0">
                <a:solidFill>
                  <a:schemeClr val="tx1">
                    <a:lumMod val="7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just">
              <a:lnSpc>
                <a:spcPct val="120000"/>
              </a:lnSpc>
              <a:spcAft>
                <a:spcPts val="1200"/>
              </a:spcAft>
            </a:pPr>
            <a:r>
              <a:rPr lang="zh-CN" altLang="en-US" dirty="0">
                <a:sym typeface="+mn-lt"/>
              </a:rPr>
              <a:t>这里输入你的具体内容这里这里输入你的具体内容这里这里输入你的具体内容这里</a:t>
            </a:r>
            <a:endParaRPr lang="zh-CN" altLang="en-US" dirty="0"/>
          </a:p>
        </p:txBody>
      </p:sp>
      <p:sp>
        <p:nvSpPr>
          <p:cNvPr id="114" name="文本占位符 6">
            <a:extLst>
              <a:ext uri="{FF2B5EF4-FFF2-40B4-BE49-F238E27FC236}">
                <a16:creationId xmlns:a16="http://schemas.microsoft.com/office/drawing/2014/main" id="{04930C0A-F68C-41DB-BA1B-26C73C2ED5FB}"/>
              </a:ext>
            </a:extLst>
          </p:cNvPr>
          <p:cNvSpPr>
            <a:spLocks noGrp="1"/>
          </p:cNvSpPr>
          <p:nvPr>
            <p:ph type="body" sz="quarter" idx="43" hasCustomPrompt="1"/>
          </p:nvPr>
        </p:nvSpPr>
        <p:spPr>
          <a:xfrm>
            <a:off x="2458374" y="1765819"/>
            <a:ext cx="1708160" cy="369332"/>
          </a:xfrm>
          <a:prstGeom prst="rect">
            <a:avLst/>
          </a:prstGeom>
          <a:noFill/>
        </p:spPr>
        <p:txBody>
          <a:bodyPr wrap="none" lIns="0" rtlCol="0">
            <a:spAutoFit/>
          </a:bodyPr>
          <a:lstStyle>
            <a:lvl1pPr marL="0" indent="0">
              <a:buNone/>
              <a:defRPr lang="zh-CN" altLang="en-US" sz="2000" b="1" spc="100" smtClean="0">
                <a:solidFill>
                  <a:schemeClr val="tx2"/>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r>
              <a:rPr lang="zh-CN" altLang="en-US" sz="2000" b="1" spc="100" dirty="0">
                <a:solidFill>
                  <a:schemeClr val="tx2"/>
                </a:solidFill>
                <a:cs typeface="+mn-ea"/>
                <a:sym typeface="+mn-lt"/>
              </a:rPr>
              <a:t>这里是小标题</a:t>
            </a:r>
          </a:p>
        </p:txBody>
      </p:sp>
      <p:sp>
        <p:nvSpPr>
          <p:cNvPr id="84" name="标题 1">
            <a:extLst>
              <a:ext uri="{FF2B5EF4-FFF2-40B4-BE49-F238E27FC236}">
                <a16:creationId xmlns:a16="http://schemas.microsoft.com/office/drawing/2014/main" id="{8B94485F-FCCE-497A-AD74-96152BA80DDD}"/>
              </a:ext>
            </a:extLst>
          </p:cNvPr>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val="3738746874"/>
      </p:ext>
    </p:extLst>
  </p:cSld>
  <p:clrMapOvr>
    <a:masterClrMapping/>
  </p:clrMapOvr>
  <p:extLst>
    <p:ext uri="{DCECCB84-F9BA-43D5-87BE-67443E8EF086}">
      <p15:sldGuideLst xmlns:p15="http://schemas.microsoft.com/office/powerpoint/2012/main">
        <p15:guide id="1" orient="horz" pos="2160">
          <p15:clr>
            <a:srgbClr val="FBAE40"/>
          </p15:clr>
        </p15:guide>
        <p15:guide id="2" pos="690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单个人物介绍">
    <p:spTree>
      <p:nvGrpSpPr>
        <p:cNvPr id="1" name=""/>
        <p:cNvGrpSpPr/>
        <p:nvPr/>
      </p:nvGrpSpPr>
      <p:grpSpPr>
        <a:xfrm>
          <a:off x="0" y="0"/>
          <a:ext cx="0" cy="0"/>
          <a:chOff x="0" y="0"/>
          <a:chExt cx="0" cy="0"/>
        </a:xfrm>
      </p:grpSpPr>
      <p:sp>
        <p:nvSpPr>
          <p:cNvPr id="18" name="图片占位符 17">
            <a:extLst>
              <a:ext uri="{FF2B5EF4-FFF2-40B4-BE49-F238E27FC236}">
                <a16:creationId xmlns:a16="http://schemas.microsoft.com/office/drawing/2014/main" id="{F25C9AA7-5580-4C84-810C-7D045B0CDE58}"/>
              </a:ext>
            </a:extLst>
          </p:cNvPr>
          <p:cNvSpPr>
            <a:spLocks noGrp="1"/>
          </p:cNvSpPr>
          <p:nvPr>
            <p:ph type="pic" sz="quarter" idx="11"/>
          </p:nvPr>
        </p:nvSpPr>
        <p:spPr>
          <a:xfrm>
            <a:off x="1117611" y="1476495"/>
            <a:ext cx="3523768" cy="3523768"/>
          </a:xfrm>
          <a:custGeom>
            <a:avLst/>
            <a:gdLst>
              <a:gd name="connsiteX0" fmla="*/ 1112520 w 2225040"/>
              <a:gd name="connsiteY0" fmla="*/ 0 h 2225040"/>
              <a:gd name="connsiteX1" fmla="*/ 2225040 w 2225040"/>
              <a:gd name="connsiteY1" fmla="*/ 1112520 h 2225040"/>
              <a:gd name="connsiteX2" fmla="*/ 1112520 w 2225040"/>
              <a:gd name="connsiteY2" fmla="*/ 2225040 h 2225040"/>
              <a:gd name="connsiteX3" fmla="*/ 0 w 2225040"/>
              <a:gd name="connsiteY3" fmla="*/ 1112520 h 2225040"/>
              <a:gd name="connsiteX4" fmla="*/ 1112520 w 2225040"/>
              <a:gd name="connsiteY4" fmla="*/ 0 h 222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40" h="2225040">
                <a:moveTo>
                  <a:pt x="1112520" y="0"/>
                </a:moveTo>
                <a:cubicBezTo>
                  <a:pt x="1726948" y="0"/>
                  <a:pt x="2225040" y="498092"/>
                  <a:pt x="2225040" y="1112520"/>
                </a:cubicBezTo>
                <a:cubicBezTo>
                  <a:pt x="2225040" y="1726948"/>
                  <a:pt x="1726948" y="2225040"/>
                  <a:pt x="1112520" y="2225040"/>
                </a:cubicBezTo>
                <a:cubicBezTo>
                  <a:pt x="498092" y="2225040"/>
                  <a:pt x="0" y="1726948"/>
                  <a:pt x="0" y="1112520"/>
                </a:cubicBezTo>
                <a:cubicBezTo>
                  <a:pt x="0" y="498092"/>
                  <a:pt x="498092" y="0"/>
                  <a:pt x="1112520" y="0"/>
                </a:cubicBezTo>
                <a:close/>
              </a:path>
            </a:pathLst>
          </a:custGeom>
          <a:ln w="38100">
            <a:solidFill>
              <a:schemeClr val="accent1"/>
            </a:solidFill>
          </a:ln>
        </p:spPr>
        <p:txBody>
          <a:bodyPr wrap="square">
            <a:noAutofit/>
          </a:bodyPr>
          <a:lstStyle/>
          <a:p>
            <a:endParaRPr lang="zh-CN" altLang="en-US" dirty="0"/>
          </a:p>
        </p:txBody>
      </p:sp>
      <p:sp>
        <p:nvSpPr>
          <p:cNvPr id="36" name="椭圆 35">
            <a:extLst>
              <a:ext uri="{FF2B5EF4-FFF2-40B4-BE49-F238E27FC236}">
                <a16:creationId xmlns:a16="http://schemas.microsoft.com/office/drawing/2014/main" id="{DD217FB1-29F4-403C-9F76-3082CE0F8F89}"/>
              </a:ext>
            </a:extLst>
          </p:cNvPr>
          <p:cNvSpPr/>
          <p:nvPr userDrawn="1"/>
        </p:nvSpPr>
        <p:spPr>
          <a:xfrm>
            <a:off x="960658" y="1319542"/>
            <a:ext cx="3892538" cy="3892538"/>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标题 1">
            <a:extLst>
              <a:ext uri="{FF2B5EF4-FFF2-40B4-BE49-F238E27FC236}">
                <a16:creationId xmlns:a16="http://schemas.microsoft.com/office/drawing/2014/main" id="{287A8F83-D3AD-4E6A-87D3-B12F182F82E1}"/>
              </a:ext>
            </a:extLst>
          </p:cNvPr>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val="29456647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双人物介绍">
    <p:spTree>
      <p:nvGrpSpPr>
        <p:cNvPr id="1" name=""/>
        <p:cNvGrpSpPr/>
        <p:nvPr/>
      </p:nvGrpSpPr>
      <p:grpSpPr>
        <a:xfrm>
          <a:off x="0" y="0"/>
          <a:ext cx="0" cy="0"/>
          <a:chOff x="0" y="0"/>
          <a:chExt cx="0" cy="0"/>
        </a:xfrm>
      </p:grpSpPr>
      <p:sp>
        <p:nvSpPr>
          <p:cNvPr id="37" name="椭圆 36">
            <a:extLst>
              <a:ext uri="{FF2B5EF4-FFF2-40B4-BE49-F238E27FC236}">
                <a16:creationId xmlns:a16="http://schemas.microsoft.com/office/drawing/2014/main" id="{5C068031-66A7-4C16-9B3A-FFF1F4F7AF57}"/>
              </a:ext>
            </a:extLst>
          </p:cNvPr>
          <p:cNvSpPr/>
          <p:nvPr userDrawn="1"/>
        </p:nvSpPr>
        <p:spPr>
          <a:xfrm>
            <a:off x="9037858" y="3532614"/>
            <a:ext cx="2296892" cy="2296892"/>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图片占位符 17">
            <a:extLst>
              <a:ext uri="{FF2B5EF4-FFF2-40B4-BE49-F238E27FC236}">
                <a16:creationId xmlns:a16="http://schemas.microsoft.com/office/drawing/2014/main" id="{F25C9AA7-5580-4C84-810C-7D045B0CDE58}"/>
              </a:ext>
            </a:extLst>
          </p:cNvPr>
          <p:cNvSpPr>
            <a:spLocks noGrp="1"/>
          </p:cNvSpPr>
          <p:nvPr>
            <p:ph type="pic" sz="quarter" idx="11"/>
          </p:nvPr>
        </p:nvSpPr>
        <p:spPr>
          <a:xfrm>
            <a:off x="1117611" y="1476495"/>
            <a:ext cx="1982986" cy="1982986"/>
          </a:xfrm>
          <a:custGeom>
            <a:avLst/>
            <a:gdLst>
              <a:gd name="connsiteX0" fmla="*/ 1112520 w 2225040"/>
              <a:gd name="connsiteY0" fmla="*/ 0 h 2225040"/>
              <a:gd name="connsiteX1" fmla="*/ 2225040 w 2225040"/>
              <a:gd name="connsiteY1" fmla="*/ 1112520 h 2225040"/>
              <a:gd name="connsiteX2" fmla="*/ 1112520 w 2225040"/>
              <a:gd name="connsiteY2" fmla="*/ 2225040 h 2225040"/>
              <a:gd name="connsiteX3" fmla="*/ 0 w 2225040"/>
              <a:gd name="connsiteY3" fmla="*/ 1112520 h 2225040"/>
              <a:gd name="connsiteX4" fmla="*/ 1112520 w 2225040"/>
              <a:gd name="connsiteY4" fmla="*/ 0 h 222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40" h="2225040">
                <a:moveTo>
                  <a:pt x="1112520" y="0"/>
                </a:moveTo>
                <a:cubicBezTo>
                  <a:pt x="1726948" y="0"/>
                  <a:pt x="2225040" y="498092"/>
                  <a:pt x="2225040" y="1112520"/>
                </a:cubicBezTo>
                <a:cubicBezTo>
                  <a:pt x="2225040" y="1726948"/>
                  <a:pt x="1726948" y="2225040"/>
                  <a:pt x="1112520" y="2225040"/>
                </a:cubicBezTo>
                <a:cubicBezTo>
                  <a:pt x="498092" y="2225040"/>
                  <a:pt x="0" y="1726948"/>
                  <a:pt x="0" y="1112520"/>
                </a:cubicBezTo>
                <a:cubicBezTo>
                  <a:pt x="0" y="498092"/>
                  <a:pt x="498092" y="0"/>
                  <a:pt x="1112520" y="0"/>
                </a:cubicBezTo>
                <a:close/>
              </a:path>
            </a:pathLst>
          </a:custGeom>
          <a:ln w="38100">
            <a:solidFill>
              <a:schemeClr val="accent1"/>
            </a:solidFill>
          </a:ln>
        </p:spPr>
        <p:txBody>
          <a:bodyPr wrap="square">
            <a:noAutofit/>
          </a:bodyPr>
          <a:lstStyle/>
          <a:p>
            <a:endParaRPr lang="zh-CN" altLang="en-US"/>
          </a:p>
        </p:txBody>
      </p:sp>
      <p:sp>
        <p:nvSpPr>
          <p:cNvPr id="19" name="矩形: 圆角 18">
            <a:extLst>
              <a:ext uri="{FF2B5EF4-FFF2-40B4-BE49-F238E27FC236}">
                <a16:creationId xmlns:a16="http://schemas.microsoft.com/office/drawing/2014/main" id="{9EB27EA6-9756-4BB7-B245-C6EB786FBAC9}"/>
              </a:ext>
            </a:extLst>
          </p:cNvPr>
          <p:cNvSpPr/>
          <p:nvPr userDrawn="1"/>
        </p:nvSpPr>
        <p:spPr>
          <a:xfrm>
            <a:off x="1506652" y="1714162"/>
            <a:ext cx="9381457" cy="1507653"/>
          </a:xfrm>
          <a:prstGeom prst="roundRect">
            <a:avLst>
              <a:gd name="adj" fmla="val 5000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图片占位符 26">
            <a:extLst>
              <a:ext uri="{FF2B5EF4-FFF2-40B4-BE49-F238E27FC236}">
                <a16:creationId xmlns:a16="http://schemas.microsoft.com/office/drawing/2014/main" id="{10EB624E-8722-41D9-A493-ADD309A3CFF1}"/>
              </a:ext>
            </a:extLst>
          </p:cNvPr>
          <p:cNvSpPr>
            <a:spLocks noGrp="1"/>
          </p:cNvSpPr>
          <p:nvPr>
            <p:ph type="pic" sz="quarter" idx="12"/>
          </p:nvPr>
        </p:nvSpPr>
        <p:spPr>
          <a:xfrm>
            <a:off x="9194811" y="3689567"/>
            <a:ext cx="1982986" cy="1982986"/>
          </a:xfrm>
          <a:custGeom>
            <a:avLst/>
            <a:gdLst>
              <a:gd name="connsiteX0" fmla="*/ 1112520 w 2225040"/>
              <a:gd name="connsiteY0" fmla="*/ 0 h 2225040"/>
              <a:gd name="connsiteX1" fmla="*/ 2225040 w 2225040"/>
              <a:gd name="connsiteY1" fmla="*/ 1112520 h 2225040"/>
              <a:gd name="connsiteX2" fmla="*/ 1112520 w 2225040"/>
              <a:gd name="connsiteY2" fmla="*/ 2225040 h 2225040"/>
              <a:gd name="connsiteX3" fmla="*/ 0 w 2225040"/>
              <a:gd name="connsiteY3" fmla="*/ 1112520 h 2225040"/>
              <a:gd name="connsiteX4" fmla="*/ 1112520 w 2225040"/>
              <a:gd name="connsiteY4" fmla="*/ 0 h 222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40" h="2225040">
                <a:moveTo>
                  <a:pt x="1112520" y="0"/>
                </a:moveTo>
                <a:cubicBezTo>
                  <a:pt x="1726948" y="0"/>
                  <a:pt x="2225040" y="498092"/>
                  <a:pt x="2225040" y="1112520"/>
                </a:cubicBezTo>
                <a:cubicBezTo>
                  <a:pt x="2225040" y="1726948"/>
                  <a:pt x="1726948" y="2225040"/>
                  <a:pt x="1112520" y="2225040"/>
                </a:cubicBezTo>
                <a:cubicBezTo>
                  <a:pt x="498092" y="2225040"/>
                  <a:pt x="0" y="1726948"/>
                  <a:pt x="0" y="1112520"/>
                </a:cubicBezTo>
                <a:cubicBezTo>
                  <a:pt x="0" y="498092"/>
                  <a:pt x="498092" y="0"/>
                  <a:pt x="1112520" y="0"/>
                </a:cubicBezTo>
                <a:close/>
              </a:path>
            </a:pathLst>
          </a:custGeom>
          <a:ln w="38100">
            <a:solidFill>
              <a:schemeClr val="accent1"/>
            </a:solidFill>
          </a:ln>
        </p:spPr>
        <p:txBody>
          <a:bodyPr wrap="square">
            <a:noAutofit/>
          </a:bodyPr>
          <a:lstStyle/>
          <a:p>
            <a:endParaRPr lang="zh-CN" altLang="en-US"/>
          </a:p>
        </p:txBody>
      </p:sp>
      <p:sp>
        <p:nvSpPr>
          <p:cNvPr id="28" name="矩形: 圆角 27">
            <a:extLst>
              <a:ext uri="{FF2B5EF4-FFF2-40B4-BE49-F238E27FC236}">
                <a16:creationId xmlns:a16="http://schemas.microsoft.com/office/drawing/2014/main" id="{EA0E5E1F-E798-4D23-B5EA-690779237E24}"/>
              </a:ext>
            </a:extLst>
          </p:cNvPr>
          <p:cNvSpPr/>
          <p:nvPr userDrawn="1"/>
        </p:nvSpPr>
        <p:spPr>
          <a:xfrm>
            <a:off x="1506652" y="3927234"/>
            <a:ext cx="9381457" cy="1507653"/>
          </a:xfrm>
          <a:prstGeom prst="roundRect">
            <a:avLst>
              <a:gd name="adj" fmla="val 5000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占位符 2">
            <a:extLst>
              <a:ext uri="{FF2B5EF4-FFF2-40B4-BE49-F238E27FC236}">
                <a16:creationId xmlns:a16="http://schemas.microsoft.com/office/drawing/2014/main" id="{A61DCA22-174D-4E89-A1D6-C733EC63F71A}"/>
              </a:ext>
            </a:extLst>
          </p:cNvPr>
          <p:cNvSpPr>
            <a:spLocks noGrp="1"/>
          </p:cNvSpPr>
          <p:nvPr>
            <p:ph type="body" sz="quarter" idx="16" hasCustomPrompt="1"/>
          </p:nvPr>
        </p:nvSpPr>
        <p:spPr>
          <a:xfrm>
            <a:off x="3489638" y="1737448"/>
            <a:ext cx="2362521" cy="559990"/>
          </a:xfrm>
          <a:prstGeom prst="rect">
            <a:avLst/>
          </a:prstGeom>
        </p:spPr>
        <p:txBody>
          <a:bodyPr lIns="0" rIns="0">
            <a:noAutofit/>
          </a:bodyPr>
          <a:lstStyle>
            <a:lvl1pPr marL="0" indent="0" algn="l">
              <a:buNone/>
              <a:defRPr sz="2500" b="1">
                <a:solidFill>
                  <a:schemeClr val="tx2"/>
                </a:solidFill>
                <a:latin typeface="+mj-ea"/>
                <a:ea typeface="+mj-ea"/>
              </a:defRPr>
            </a:lvl1pPr>
          </a:lstStyle>
          <a:p>
            <a:pPr lvl="0"/>
            <a:r>
              <a:rPr lang="zh-CN" altLang="en-US" dirty="0"/>
              <a:t>请输入人物姓名</a:t>
            </a:r>
          </a:p>
        </p:txBody>
      </p:sp>
      <p:sp>
        <p:nvSpPr>
          <p:cNvPr id="30" name="文本占位符 3">
            <a:extLst>
              <a:ext uri="{FF2B5EF4-FFF2-40B4-BE49-F238E27FC236}">
                <a16:creationId xmlns:a16="http://schemas.microsoft.com/office/drawing/2014/main" id="{727A9B06-E37D-4609-8AE9-EE70C4C27687}"/>
              </a:ext>
            </a:extLst>
          </p:cNvPr>
          <p:cNvSpPr>
            <a:spLocks noGrp="1"/>
          </p:cNvSpPr>
          <p:nvPr>
            <p:ph type="body" sz="quarter" idx="19" hasCustomPrompt="1"/>
          </p:nvPr>
        </p:nvSpPr>
        <p:spPr>
          <a:xfrm>
            <a:off x="3489638" y="2193572"/>
            <a:ext cx="7063707" cy="1039818"/>
          </a:xfrm>
          <a:prstGeom prst="rect">
            <a:avLst/>
          </a:prstGeom>
        </p:spPr>
        <p:txBody>
          <a:bodyPr lIns="0" rIns="0">
            <a:normAutofit/>
          </a:bodyPr>
          <a:lstStyle>
            <a:lvl1pPr marL="0" marR="0" indent="0" algn="l" defTabSz="914400" rtl="0" eaLnBrk="1" fontAlgn="auto" latinLnBrk="0" hangingPunct="1">
              <a:lnSpc>
                <a:spcPct val="120000"/>
              </a:lnSpc>
              <a:spcBef>
                <a:spcPts val="1000"/>
              </a:spcBef>
              <a:spcAft>
                <a:spcPts val="0"/>
              </a:spcAft>
              <a:buClr>
                <a:schemeClr val="accent2"/>
              </a:buClr>
              <a:buSzTx/>
              <a:buFont typeface="Arial" panose="020B0604020202020204" pitchFamily="34" charset="0"/>
              <a:buNone/>
              <a:tabLst/>
              <a:defRPr lang="zh-CN" altLang="en-US" sz="1600">
                <a:solidFill>
                  <a:schemeClr val="tx1">
                    <a:lumMod val="75000"/>
                  </a:schemeClr>
                </a:solidFill>
                <a:latin typeface="+mj-ea"/>
              </a:defRPr>
            </a:lvl1pPr>
          </a:lstStyle>
          <a:p>
            <a:pPr marL="0" marR="0" lvl="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pPr>
            <a:r>
              <a:rPr lang="zh-CN" altLang="en-US" dirty="0"/>
              <a:t>请输入此人的基础信息、经验、工作履历等。请输入此人的基础信息、经验、工作履历等。请输入此人的基础信息、经验、工作履历等。请输入此人的基础信息、经验、工作履历等</a:t>
            </a:r>
          </a:p>
          <a:p>
            <a:pPr marL="0" marR="0" lvl="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pPr>
            <a:endParaRPr lang="zh-CN" altLang="en-US" dirty="0"/>
          </a:p>
        </p:txBody>
      </p:sp>
      <p:sp>
        <p:nvSpPr>
          <p:cNvPr id="31" name="文本占位符 2">
            <a:extLst>
              <a:ext uri="{FF2B5EF4-FFF2-40B4-BE49-F238E27FC236}">
                <a16:creationId xmlns:a16="http://schemas.microsoft.com/office/drawing/2014/main" id="{D51D4DB7-1A38-4BC8-B59C-E61F1A76F2C8}"/>
              </a:ext>
            </a:extLst>
          </p:cNvPr>
          <p:cNvSpPr>
            <a:spLocks noGrp="1"/>
          </p:cNvSpPr>
          <p:nvPr>
            <p:ph type="body" sz="quarter" idx="20" hasCustomPrompt="1"/>
          </p:nvPr>
        </p:nvSpPr>
        <p:spPr>
          <a:xfrm>
            <a:off x="6539719" y="3977728"/>
            <a:ext cx="2296893" cy="559990"/>
          </a:xfrm>
          <a:prstGeom prst="rect">
            <a:avLst/>
          </a:prstGeom>
        </p:spPr>
        <p:txBody>
          <a:bodyPr lIns="0" rIns="0">
            <a:noAutofit/>
          </a:bodyPr>
          <a:lstStyle>
            <a:lvl1pPr marL="0" indent="0" algn="r">
              <a:buNone/>
              <a:defRPr sz="2500" b="1">
                <a:solidFill>
                  <a:schemeClr val="tx2"/>
                </a:solidFill>
                <a:latin typeface="+mj-ea"/>
                <a:ea typeface="+mj-ea"/>
              </a:defRPr>
            </a:lvl1pPr>
          </a:lstStyle>
          <a:p>
            <a:pPr lvl="0"/>
            <a:r>
              <a:rPr lang="zh-CN" altLang="en-US" dirty="0"/>
              <a:t>请输入人物姓名</a:t>
            </a:r>
          </a:p>
        </p:txBody>
      </p:sp>
      <p:sp>
        <p:nvSpPr>
          <p:cNvPr id="32" name="文本占位符 3">
            <a:extLst>
              <a:ext uri="{FF2B5EF4-FFF2-40B4-BE49-F238E27FC236}">
                <a16:creationId xmlns:a16="http://schemas.microsoft.com/office/drawing/2014/main" id="{C3EAF69C-8F3F-441A-86EB-473354BA1D5F}"/>
              </a:ext>
            </a:extLst>
          </p:cNvPr>
          <p:cNvSpPr>
            <a:spLocks noGrp="1"/>
          </p:cNvSpPr>
          <p:nvPr>
            <p:ph type="body" sz="quarter" idx="21" hasCustomPrompt="1"/>
          </p:nvPr>
        </p:nvSpPr>
        <p:spPr>
          <a:xfrm>
            <a:off x="1874520" y="4433852"/>
            <a:ext cx="7030603" cy="1039818"/>
          </a:xfrm>
          <a:prstGeom prst="rect">
            <a:avLst/>
          </a:prstGeom>
        </p:spPr>
        <p:txBody>
          <a:bodyPr lIns="0" rIns="0">
            <a:normAutofit/>
          </a:bodyPr>
          <a:lstStyle>
            <a:lvl1pPr marL="0" marR="0" indent="0" algn="r"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lang="zh-CN" altLang="en-US" sz="1600">
                <a:solidFill>
                  <a:schemeClr val="tx1">
                    <a:lumMod val="75000"/>
                  </a:schemeClr>
                </a:solidFill>
                <a:latin typeface="+mj-ea"/>
              </a:defRPr>
            </a:lvl1pPr>
          </a:lstStyle>
          <a:p>
            <a:pPr marL="0" marR="0" lvl="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pPr>
            <a:r>
              <a:rPr lang="zh-CN" altLang="en-US" dirty="0"/>
              <a:t>请输入此人的基础信息、经验、工作履历等。请输入此人的基础信息、经验、工作履历等。请输入此人的基础信息、经验、工作履历等。请输入此人的基础信息、经验、工作履历等</a:t>
            </a:r>
          </a:p>
          <a:p>
            <a:pPr marL="0" marR="0" lvl="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pPr>
            <a:endParaRPr lang="zh-CN" altLang="en-US" dirty="0"/>
          </a:p>
        </p:txBody>
      </p:sp>
      <p:sp>
        <p:nvSpPr>
          <p:cNvPr id="36" name="椭圆 35">
            <a:extLst>
              <a:ext uri="{FF2B5EF4-FFF2-40B4-BE49-F238E27FC236}">
                <a16:creationId xmlns:a16="http://schemas.microsoft.com/office/drawing/2014/main" id="{DD217FB1-29F4-403C-9F76-3082CE0F8F89}"/>
              </a:ext>
            </a:extLst>
          </p:cNvPr>
          <p:cNvSpPr/>
          <p:nvPr userDrawn="1"/>
        </p:nvSpPr>
        <p:spPr>
          <a:xfrm>
            <a:off x="960658" y="1319542"/>
            <a:ext cx="2296892" cy="2296892"/>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标题 1">
            <a:extLst>
              <a:ext uri="{FF2B5EF4-FFF2-40B4-BE49-F238E27FC236}">
                <a16:creationId xmlns:a16="http://schemas.microsoft.com/office/drawing/2014/main" id="{48149981-3F2E-4A39-867A-7058690CFB3A}"/>
              </a:ext>
            </a:extLst>
          </p:cNvPr>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val="1888064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团队人物介绍">
    <p:spTree>
      <p:nvGrpSpPr>
        <p:cNvPr id="1" name=""/>
        <p:cNvGrpSpPr/>
        <p:nvPr/>
      </p:nvGrpSpPr>
      <p:grpSpPr>
        <a:xfrm>
          <a:off x="0" y="0"/>
          <a:ext cx="0" cy="0"/>
          <a:chOff x="0" y="0"/>
          <a:chExt cx="0" cy="0"/>
        </a:xfrm>
      </p:grpSpPr>
      <p:sp>
        <p:nvSpPr>
          <p:cNvPr id="76" name="矩形 75">
            <a:extLst>
              <a:ext uri="{FF2B5EF4-FFF2-40B4-BE49-F238E27FC236}">
                <a16:creationId xmlns:a16="http://schemas.microsoft.com/office/drawing/2014/main" id="{AD799922-B99A-4238-BA7C-BFDA53E7FA95}"/>
              </a:ext>
            </a:extLst>
          </p:cNvPr>
          <p:cNvSpPr/>
          <p:nvPr userDrawn="1"/>
        </p:nvSpPr>
        <p:spPr>
          <a:xfrm>
            <a:off x="9586596" y="5307144"/>
            <a:ext cx="1238250" cy="469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矩形 74">
            <a:extLst>
              <a:ext uri="{FF2B5EF4-FFF2-40B4-BE49-F238E27FC236}">
                <a16:creationId xmlns:a16="http://schemas.microsoft.com/office/drawing/2014/main" id="{0FBF7166-60D4-46F0-AC8F-055F9C84510B}"/>
              </a:ext>
            </a:extLst>
          </p:cNvPr>
          <p:cNvSpPr/>
          <p:nvPr userDrawn="1"/>
        </p:nvSpPr>
        <p:spPr>
          <a:xfrm>
            <a:off x="6910072" y="5307144"/>
            <a:ext cx="1238250" cy="469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矩形 73">
            <a:extLst>
              <a:ext uri="{FF2B5EF4-FFF2-40B4-BE49-F238E27FC236}">
                <a16:creationId xmlns:a16="http://schemas.microsoft.com/office/drawing/2014/main" id="{113DF57A-699D-4C3F-A875-D60082F6A846}"/>
              </a:ext>
            </a:extLst>
          </p:cNvPr>
          <p:cNvSpPr/>
          <p:nvPr userDrawn="1"/>
        </p:nvSpPr>
        <p:spPr>
          <a:xfrm>
            <a:off x="4195447" y="5307144"/>
            <a:ext cx="1238250" cy="469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矩形 72">
            <a:extLst>
              <a:ext uri="{FF2B5EF4-FFF2-40B4-BE49-F238E27FC236}">
                <a16:creationId xmlns:a16="http://schemas.microsoft.com/office/drawing/2014/main" id="{647FA65A-9E8A-462E-8289-54DE95483BE0}"/>
              </a:ext>
            </a:extLst>
          </p:cNvPr>
          <p:cNvSpPr/>
          <p:nvPr userDrawn="1"/>
        </p:nvSpPr>
        <p:spPr>
          <a:xfrm>
            <a:off x="1416982" y="5307144"/>
            <a:ext cx="1238250" cy="469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矩形 12">
            <a:extLst>
              <a:ext uri="{FF2B5EF4-FFF2-40B4-BE49-F238E27FC236}">
                <a16:creationId xmlns:a16="http://schemas.microsoft.com/office/drawing/2014/main" id="{4C3329F6-BE1F-4F1B-8029-2FE6B05AC5C8}"/>
              </a:ext>
            </a:extLst>
          </p:cNvPr>
          <p:cNvSpPr/>
          <p:nvPr userDrawn="1"/>
        </p:nvSpPr>
        <p:spPr>
          <a:xfrm>
            <a:off x="5476875" y="2813535"/>
            <a:ext cx="1238250" cy="469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图片占位符 17">
            <a:extLst>
              <a:ext uri="{FF2B5EF4-FFF2-40B4-BE49-F238E27FC236}">
                <a16:creationId xmlns:a16="http://schemas.microsoft.com/office/drawing/2014/main" id="{C4794765-3CA5-401B-B28F-76F68D18C6D7}"/>
              </a:ext>
            </a:extLst>
          </p:cNvPr>
          <p:cNvSpPr>
            <a:spLocks noGrp="1"/>
          </p:cNvSpPr>
          <p:nvPr>
            <p:ph type="pic" sz="quarter" idx="11"/>
          </p:nvPr>
        </p:nvSpPr>
        <p:spPr>
          <a:xfrm>
            <a:off x="5467417" y="1219969"/>
            <a:ext cx="1257167" cy="1257167"/>
          </a:xfrm>
          <a:custGeom>
            <a:avLst/>
            <a:gdLst>
              <a:gd name="connsiteX0" fmla="*/ 1546131 w 3092262"/>
              <a:gd name="connsiteY0" fmla="*/ 0 h 3092262"/>
              <a:gd name="connsiteX1" fmla="*/ 3092262 w 3092262"/>
              <a:gd name="connsiteY1" fmla="*/ 1546131 h 3092262"/>
              <a:gd name="connsiteX2" fmla="*/ 1546131 w 3092262"/>
              <a:gd name="connsiteY2" fmla="*/ 3092262 h 3092262"/>
              <a:gd name="connsiteX3" fmla="*/ 0 w 3092262"/>
              <a:gd name="connsiteY3" fmla="*/ 1546131 h 3092262"/>
              <a:gd name="connsiteX4" fmla="*/ 1546131 w 3092262"/>
              <a:gd name="connsiteY4" fmla="*/ 0 h 3092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262" h="3092262">
                <a:moveTo>
                  <a:pt x="1546131" y="0"/>
                </a:moveTo>
                <a:cubicBezTo>
                  <a:pt x="2400036" y="0"/>
                  <a:pt x="3092262" y="692226"/>
                  <a:pt x="3092262" y="1546131"/>
                </a:cubicBezTo>
                <a:cubicBezTo>
                  <a:pt x="3092262" y="2400036"/>
                  <a:pt x="2400036" y="3092262"/>
                  <a:pt x="1546131" y="3092262"/>
                </a:cubicBezTo>
                <a:cubicBezTo>
                  <a:pt x="692226" y="3092262"/>
                  <a:pt x="0" y="2400036"/>
                  <a:pt x="0" y="1546131"/>
                </a:cubicBezTo>
                <a:cubicBezTo>
                  <a:pt x="0" y="692226"/>
                  <a:pt x="692226" y="0"/>
                  <a:pt x="1546131" y="0"/>
                </a:cubicBezTo>
                <a:close/>
              </a:path>
            </a:pathLst>
          </a:custGeom>
          <a:ln w="38100">
            <a:solidFill>
              <a:schemeClr val="accent1"/>
            </a:solidFill>
          </a:ln>
        </p:spPr>
        <p:txBody>
          <a:bodyPr wrap="square">
            <a:noAutofit/>
          </a:bodyPr>
          <a:lstStyle/>
          <a:p>
            <a:endParaRPr lang="zh-CN" altLang="en-US" dirty="0"/>
          </a:p>
        </p:txBody>
      </p:sp>
      <p:sp>
        <p:nvSpPr>
          <p:cNvPr id="43" name="图片占位符 17">
            <a:extLst>
              <a:ext uri="{FF2B5EF4-FFF2-40B4-BE49-F238E27FC236}">
                <a16:creationId xmlns:a16="http://schemas.microsoft.com/office/drawing/2014/main" id="{166DF0B7-667C-42FA-AD08-DA43F2DF942E}"/>
              </a:ext>
            </a:extLst>
          </p:cNvPr>
          <p:cNvSpPr>
            <a:spLocks noGrp="1"/>
          </p:cNvSpPr>
          <p:nvPr>
            <p:ph type="pic" sz="quarter" idx="12"/>
          </p:nvPr>
        </p:nvSpPr>
        <p:spPr>
          <a:xfrm>
            <a:off x="1459188" y="3671405"/>
            <a:ext cx="1257167" cy="1257167"/>
          </a:xfrm>
          <a:custGeom>
            <a:avLst/>
            <a:gdLst>
              <a:gd name="connsiteX0" fmla="*/ 1546131 w 3092262"/>
              <a:gd name="connsiteY0" fmla="*/ 0 h 3092262"/>
              <a:gd name="connsiteX1" fmla="*/ 3092262 w 3092262"/>
              <a:gd name="connsiteY1" fmla="*/ 1546131 h 3092262"/>
              <a:gd name="connsiteX2" fmla="*/ 1546131 w 3092262"/>
              <a:gd name="connsiteY2" fmla="*/ 3092262 h 3092262"/>
              <a:gd name="connsiteX3" fmla="*/ 0 w 3092262"/>
              <a:gd name="connsiteY3" fmla="*/ 1546131 h 3092262"/>
              <a:gd name="connsiteX4" fmla="*/ 1546131 w 3092262"/>
              <a:gd name="connsiteY4" fmla="*/ 0 h 3092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262" h="3092262">
                <a:moveTo>
                  <a:pt x="1546131" y="0"/>
                </a:moveTo>
                <a:cubicBezTo>
                  <a:pt x="2400036" y="0"/>
                  <a:pt x="3092262" y="692226"/>
                  <a:pt x="3092262" y="1546131"/>
                </a:cubicBezTo>
                <a:cubicBezTo>
                  <a:pt x="3092262" y="2400036"/>
                  <a:pt x="2400036" y="3092262"/>
                  <a:pt x="1546131" y="3092262"/>
                </a:cubicBezTo>
                <a:cubicBezTo>
                  <a:pt x="692226" y="3092262"/>
                  <a:pt x="0" y="2400036"/>
                  <a:pt x="0" y="1546131"/>
                </a:cubicBezTo>
                <a:cubicBezTo>
                  <a:pt x="0" y="692226"/>
                  <a:pt x="692226" y="0"/>
                  <a:pt x="1546131" y="0"/>
                </a:cubicBezTo>
                <a:close/>
              </a:path>
            </a:pathLst>
          </a:custGeom>
          <a:ln w="38100">
            <a:solidFill>
              <a:schemeClr val="accent1"/>
            </a:solidFill>
          </a:ln>
        </p:spPr>
        <p:txBody>
          <a:bodyPr wrap="square">
            <a:noAutofit/>
          </a:bodyPr>
          <a:lstStyle/>
          <a:p>
            <a:endParaRPr lang="zh-CN" altLang="en-US"/>
          </a:p>
        </p:txBody>
      </p:sp>
      <p:sp>
        <p:nvSpPr>
          <p:cNvPr id="54" name="图片占位符 17">
            <a:extLst>
              <a:ext uri="{FF2B5EF4-FFF2-40B4-BE49-F238E27FC236}">
                <a16:creationId xmlns:a16="http://schemas.microsoft.com/office/drawing/2014/main" id="{F14E49E1-9EEA-44FC-83E3-F0D70B6EAF4B}"/>
              </a:ext>
            </a:extLst>
          </p:cNvPr>
          <p:cNvSpPr>
            <a:spLocks noGrp="1"/>
          </p:cNvSpPr>
          <p:nvPr>
            <p:ph type="pic" sz="quarter" idx="13"/>
          </p:nvPr>
        </p:nvSpPr>
        <p:spPr>
          <a:xfrm>
            <a:off x="4165171" y="3671405"/>
            <a:ext cx="1257167" cy="1257167"/>
          </a:xfrm>
          <a:custGeom>
            <a:avLst/>
            <a:gdLst>
              <a:gd name="connsiteX0" fmla="*/ 1546131 w 3092262"/>
              <a:gd name="connsiteY0" fmla="*/ 0 h 3092262"/>
              <a:gd name="connsiteX1" fmla="*/ 3092262 w 3092262"/>
              <a:gd name="connsiteY1" fmla="*/ 1546131 h 3092262"/>
              <a:gd name="connsiteX2" fmla="*/ 1546131 w 3092262"/>
              <a:gd name="connsiteY2" fmla="*/ 3092262 h 3092262"/>
              <a:gd name="connsiteX3" fmla="*/ 0 w 3092262"/>
              <a:gd name="connsiteY3" fmla="*/ 1546131 h 3092262"/>
              <a:gd name="connsiteX4" fmla="*/ 1546131 w 3092262"/>
              <a:gd name="connsiteY4" fmla="*/ 0 h 3092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262" h="3092262">
                <a:moveTo>
                  <a:pt x="1546131" y="0"/>
                </a:moveTo>
                <a:cubicBezTo>
                  <a:pt x="2400036" y="0"/>
                  <a:pt x="3092262" y="692226"/>
                  <a:pt x="3092262" y="1546131"/>
                </a:cubicBezTo>
                <a:cubicBezTo>
                  <a:pt x="3092262" y="2400036"/>
                  <a:pt x="2400036" y="3092262"/>
                  <a:pt x="1546131" y="3092262"/>
                </a:cubicBezTo>
                <a:cubicBezTo>
                  <a:pt x="692226" y="3092262"/>
                  <a:pt x="0" y="2400036"/>
                  <a:pt x="0" y="1546131"/>
                </a:cubicBezTo>
                <a:cubicBezTo>
                  <a:pt x="0" y="692226"/>
                  <a:pt x="692226" y="0"/>
                  <a:pt x="1546131" y="0"/>
                </a:cubicBezTo>
                <a:close/>
              </a:path>
            </a:pathLst>
          </a:custGeom>
          <a:ln w="38100">
            <a:solidFill>
              <a:schemeClr val="accent1"/>
            </a:solidFill>
          </a:ln>
        </p:spPr>
        <p:txBody>
          <a:bodyPr wrap="square">
            <a:noAutofit/>
          </a:bodyPr>
          <a:lstStyle/>
          <a:p>
            <a:endParaRPr lang="zh-CN" altLang="en-US"/>
          </a:p>
        </p:txBody>
      </p:sp>
      <p:sp>
        <p:nvSpPr>
          <p:cNvPr id="55" name="图片占位符 17">
            <a:extLst>
              <a:ext uri="{FF2B5EF4-FFF2-40B4-BE49-F238E27FC236}">
                <a16:creationId xmlns:a16="http://schemas.microsoft.com/office/drawing/2014/main" id="{79B8730E-45D6-43CD-8F4D-1270A303961B}"/>
              </a:ext>
            </a:extLst>
          </p:cNvPr>
          <p:cNvSpPr>
            <a:spLocks noGrp="1"/>
          </p:cNvSpPr>
          <p:nvPr>
            <p:ph type="pic" sz="quarter" idx="14"/>
          </p:nvPr>
        </p:nvSpPr>
        <p:spPr>
          <a:xfrm>
            <a:off x="6871154" y="3671405"/>
            <a:ext cx="1257167" cy="1257167"/>
          </a:xfrm>
          <a:custGeom>
            <a:avLst/>
            <a:gdLst>
              <a:gd name="connsiteX0" fmla="*/ 1546131 w 3092262"/>
              <a:gd name="connsiteY0" fmla="*/ 0 h 3092262"/>
              <a:gd name="connsiteX1" fmla="*/ 3092262 w 3092262"/>
              <a:gd name="connsiteY1" fmla="*/ 1546131 h 3092262"/>
              <a:gd name="connsiteX2" fmla="*/ 1546131 w 3092262"/>
              <a:gd name="connsiteY2" fmla="*/ 3092262 h 3092262"/>
              <a:gd name="connsiteX3" fmla="*/ 0 w 3092262"/>
              <a:gd name="connsiteY3" fmla="*/ 1546131 h 3092262"/>
              <a:gd name="connsiteX4" fmla="*/ 1546131 w 3092262"/>
              <a:gd name="connsiteY4" fmla="*/ 0 h 3092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262" h="3092262">
                <a:moveTo>
                  <a:pt x="1546131" y="0"/>
                </a:moveTo>
                <a:cubicBezTo>
                  <a:pt x="2400036" y="0"/>
                  <a:pt x="3092262" y="692226"/>
                  <a:pt x="3092262" y="1546131"/>
                </a:cubicBezTo>
                <a:cubicBezTo>
                  <a:pt x="3092262" y="2400036"/>
                  <a:pt x="2400036" y="3092262"/>
                  <a:pt x="1546131" y="3092262"/>
                </a:cubicBezTo>
                <a:cubicBezTo>
                  <a:pt x="692226" y="3092262"/>
                  <a:pt x="0" y="2400036"/>
                  <a:pt x="0" y="1546131"/>
                </a:cubicBezTo>
                <a:cubicBezTo>
                  <a:pt x="0" y="692226"/>
                  <a:pt x="692226" y="0"/>
                  <a:pt x="1546131" y="0"/>
                </a:cubicBezTo>
                <a:close/>
              </a:path>
            </a:pathLst>
          </a:custGeom>
          <a:ln w="38100">
            <a:solidFill>
              <a:schemeClr val="accent1"/>
            </a:solidFill>
          </a:ln>
        </p:spPr>
        <p:txBody>
          <a:bodyPr wrap="square">
            <a:noAutofit/>
          </a:bodyPr>
          <a:lstStyle/>
          <a:p>
            <a:endParaRPr lang="zh-CN" altLang="en-US"/>
          </a:p>
        </p:txBody>
      </p:sp>
      <p:sp>
        <p:nvSpPr>
          <p:cNvPr id="56" name="图片占位符 17">
            <a:extLst>
              <a:ext uri="{FF2B5EF4-FFF2-40B4-BE49-F238E27FC236}">
                <a16:creationId xmlns:a16="http://schemas.microsoft.com/office/drawing/2014/main" id="{13AE4C10-C9B4-4B9A-887B-4EFC2B9A9056}"/>
              </a:ext>
            </a:extLst>
          </p:cNvPr>
          <p:cNvSpPr>
            <a:spLocks noGrp="1"/>
          </p:cNvSpPr>
          <p:nvPr>
            <p:ph type="pic" sz="quarter" idx="15"/>
          </p:nvPr>
        </p:nvSpPr>
        <p:spPr>
          <a:xfrm>
            <a:off x="9577138" y="3671405"/>
            <a:ext cx="1257167" cy="1257167"/>
          </a:xfrm>
          <a:custGeom>
            <a:avLst/>
            <a:gdLst>
              <a:gd name="connsiteX0" fmla="*/ 1546131 w 3092262"/>
              <a:gd name="connsiteY0" fmla="*/ 0 h 3092262"/>
              <a:gd name="connsiteX1" fmla="*/ 3092262 w 3092262"/>
              <a:gd name="connsiteY1" fmla="*/ 1546131 h 3092262"/>
              <a:gd name="connsiteX2" fmla="*/ 1546131 w 3092262"/>
              <a:gd name="connsiteY2" fmla="*/ 3092262 h 3092262"/>
              <a:gd name="connsiteX3" fmla="*/ 0 w 3092262"/>
              <a:gd name="connsiteY3" fmla="*/ 1546131 h 3092262"/>
              <a:gd name="connsiteX4" fmla="*/ 1546131 w 3092262"/>
              <a:gd name="connsiteY4" fmla="*/ 0 h 3092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262" h="3092262">
                <a:moveTo>
                  <a:pt x="1546131" y="0"/>
                </a:moveTo>
                <a:cubicBezTo>
                  <a:pt x="2400036" y="0"/>
                  <a:pt x="3092262" y="692226"/>
                  <a:pt x="3092262" y="1546131"/>
                </a:cubicBezTo>
                <a:cubicBezTo>
                  <a:pt x="3092262" y="2400036"/>
                  <a:pt x="2400036" y="3092262"/>
                  <a:pt x="1546131" y="3092262"/>
                </a:cubicBezTo>
                <a:cubicBezTo>
                  <a:pt x="692226" y="3092262"/>
                  <a:pt x="0" y="2400036"/>
                  <a:pt x="0" y="1546131"/>
                </a:cubicBezTo>
                <a:cubicBezTo>
                  <a:pt x="0" y="692226"/>
                  <a:pt x="692226" y="0"/>
                  <a:pt x="1546131" y="0"/>
                </a:cubicBezTo>
                <a:close/>
              </a:path>
            </a:pathLst>
          </a:custGeom>
          <a:ln w="38100">
            <a:solidFill>
              <a:schemeClr val="accent1"/>
            </a:solidFill>
          </a:ln>
        </p:spPr>
        <p:txBody>
          <a:bodyPr wrap="square">
            <a:noAutofit/>
          </a:bodyPr>
          <a:lstStyle/>
          <a:p>
            <a:endParaRPr lang="zh-CN" altLang="en-US"/>
          </a:p>
        </p:txBody>
      </p:sp>
      <p:sp>
        <p:nvSpPr>
          <p:cNvPr id="57" name="文本占位符 2">
            <a:extLst>
              <a:ext uri="{FF2B5EF4-FFF2-40B4-BE49-F238E27FC236}">
                <a16:creationId xmlns:a16="http://schemas.microsoft.com/office/drawing/2014/main" id="{FF98E409-4632-4780-9E10-CE293D9A1C35}"/>
              </a:ext>
            </a:extLst>
          </p:cNvPr>
          <p:cNvSpPr>
            <a:spLocks noGrp="1"/>
          </p:cNvSpPr>
          <p:nvPr>
            <p:ph type="body" sz="quarter" idx="16" hasCustomPrompt="1"/>
          </p:nvPr>
        </p:nvSpPr>
        <p:spPr>
          <a:xfrm>
            <a:off x="5067121" y="2521913"/>
            <a:ext cx="2057758" cy="406733"/>
          </a:xfrm>
          <a:prstGeom prst="rect">
            <a:avLst/>
          </a:prstGeom>
        </p:spPr>
        <p:txBody>
          <a:bodyPr lIns="0" rIns="0">
            <a:noAutofit/>
          </a:bodyPr>
          <a:lstStyle>
            <a:lvl1pPr marL="0" indent="0" algn="ctr">
              <a:buNone/>
              <a:defRPr sz="2000" b="1">
                <a:solidFill>
                  <a:schemeClr val="tx2"/>
                </a:solidFill>
                <a:latin typeface="+mj-ea"/>
                <a:ea typeface="+mj-ea"/>
              </a:defRPr>
            </a:lvl1pPr>
          </a:lstStyle>
          <a:p>
            <a:pPr lvl="0"/>
            <a:r>
              <a:rPr lang="zh-CN" altLang="en-US" dirty="0"/>
              <a:t>人物姓名</a:t>
            </a:r>
          </a:p>
        </p:txBody>
      </p:sp>
      <p:sp>
        <p:nvSpPr>
          <p:cNvPr id="58" name="文本占位符 4">
            <a:extLst>
              <a:ext uri="{FF2B5EF4-FFF2-40B4-BE49-F238E27FC236}">
                <a16:creationId xmlns:a16="http://schemas.microsoft.com/office/drawing/2014/main" id="{18DDA65B-DF22-47E4-B08B-652190366C76}"/>
              </a:ext>
            </a:extLst>
          </p:cNvPr>
          <p:cNvSpPr>
            <a:spLocks noGrp="1"/>
          </p:cNvSpPr>
          <p:nvPr>
            <p:ph type="body" sz="quarter" idx="17" hasCustomPrompt="1"/>
          </p:nvPr>
        </p:nvSpPr>
        <p:spPr>
          <a:xfrm>
            <a:off x="4835318" y="2891798"/>
            <a:ext cx="2521365" cy="327676"/>
          </a:xfrm>
          <a:prstGeom prst="rect">
            <a:avLst/>
          </a:prstGeom>
        </p:spPr>
        <p:txBody>
          <a:bodyPr/>
          <a:lstStyle>
            <a:lvl1pPr marL="0" marR="0" indent="0" algn="ctr" defTabSz="914400" rtl="0" eaLnBrk="1" fontAlgn="auto" latinLnBrk="0" hangingPunct="1">
              <a:lnSpc>
                <a:spcPct val="120000"/>
              </a:lnSpc>
              <a:spcBef>
                <a:spcPts val="1000"/>
              </a:spcBef>
              <a:spcAft>
                <a:spcPts val="0"/>
              </a:spcAft>
              <a:buClr>
                <a:schemeClr val="accent2"/>
              </a:buClr>
              <a:buSzTx/>
              <a:buFont typeface="Arial" panose="020B0604020202020204" pitchFamily="34" charset="0"/>
              <a:buNone/>
              <a:tabLst/>
              <a:defRPr sz="1500">
                <a:solidFill>
                  <a:schemeClr val="tx1">
                    <a:lumMod val="65000"/>
                    <a:lumOff val="35000"/>
                  </a:schemeClr>
                </a:solidFill>
              </a:defRPr>
            </a:lvl1pPr>
          </a:lstStyle>
          <a:p>
            <a:pPr lvl="0">
              <a:spcBef>
                <a:spcPts val="0"/>
              </a:spcBef>
            </a:pPr>
            <a:r>
              <a:rPr lang="zh-CN" altLang="en-US" dirty="0"/>
              <a:t>在此输入身份与职务</a:t>
            </a:r>
          </a:p>
        </p:txBody>
      </p:sp>
      <p:sp>
        <p:nvSpPr>
          <p:cNvPr id="60" name="文本占位符 4">
            <a:extLst>
              <a:ext uri="{FF2B5EF4-FFF2-40B4-BE49-F238E27FC236}">
                <a16:creationId xmlns:a16="http://schemas.microsoft.com/office/drawing/2014/main" id="{4711313F-26CF-4961-8D56-88AD3F803384}"/>
              </a:ext>
            </a:extLst>
          </p:cNvPr>
          <p:cNvSpPr>
            <a:spLocks noGrp="1"/>
          </p:cNvSpPr>
          <p:nvPr>
            <p:ph type="body" sz="quarter" idx="19" hasCustomPrompt="1"/>
          </p:nvPr>
        </p:nvSpPr>
        <p:spPr>
          <a:xfrm>
            <a:off x="775425" y="5380334"/>
            <a:ext cx="2521365" cy="327676"/>
          </a:xfrm>
          <a:prstGeom prst="rect">
            <a:avLst/>
          </a:prstGeom>
        </p:spPr>
        <p:txBody>
          <a:bodyPr/>
          <a:lstStyle>
            <a:lvl1pPr marL="0" marR="0" indent="0" algn="ctr" defTabSz="914400" rtl="0" eaLnBrk="1" fontAlgn="auto" latinLnBrk="0" hangingPunct="1">
              <a:lnSpc>
                <a:spcPct val="120000"/>
              </a:lnSpc>
              <a:spcBef>
                <a:spcPts val="1000"/>
              </a:spcBef>
              <a:spcAft>
                <a:spcPts val="0"/>
              </a:spcAft>
              <a:buClr>
                <a:schemeClr val="accent2"/>
              </a:buClr>
              <a:buSzTx/>
              <a:buFont typeface="Arial" panose="020B0604020202020204" pitchFamily="34" charset="0"/>
              <a:buNone/>
              <a:tabLst/>
              <a:defRPr sz="1500">
                <a:solidFill>
                  <a:schemeClr val="tx1">
                    <a:lumMod val="65000"/>
                    <a:lumOff val="35000"/>
                  </a:schemeClr>
                </a:solidFill>
              </a:defRPr>
            </a:lvl1pPr>
          </a:lstStyle>
          <a:p>
            <a:pPr lvl="0">
              <a:spcBef>
                <a:spcPts val="0"/>
              </a:spcBef>
            </a:pPr>
            <a:r>
              <a:rPr lang="zh-CN" altLang="en-US" dirty="0"/>
              <a:t>在此输入身份与职务</a:t>
            </a:r>
          </a:p>
        </p:txBody>
      </p:sp>
      <p:sp>
        <p:nvSpPr>
          <p:cNvPr id="62" name="文本占位符 4">
            <a:extLst>
              <a:ext uri="{FF2B5EF4-FFF2-40B4-BE49-F238E27FC236}">
                <a16:creationId xmlns:a16="http://schemas.microsoft.com/office/drawing/2014/main" id="{E97AC489-27DD-40D3-BEE2-880DAB01392A}"/>
              </a:ext>
            </a:extLst>
          </p:cNvPr>
          <p:cNvSpPr>
            <a:spLocks noGrp="1"/>
          </p:cNvSpPr>
          <p:nvPr>
            <p:ph type="body" sz="quarter" idx="21" hasCustomPrompt="1"/>
          </p:nvPr>
        </p:nvSpPr>
        <p:spPr>
          <a:xfrm>
            <a:off x="3458640" y="5389016"/>
            <a:ext cx="2521365" cy="327676"/>
          </a:xfrm>
          <a:prstGeom prst="rect">
            <a:avLst/>
          </a:prstGeom>
        </p:spPr>
        <p:txBody>
          <a:bodyPr/>
          <a:lstStyle>
            <a:lvl1pPr marL="0" marR="0" indent="0" algn="ctr" defTabSz="914400" rtl="0" eaLnBrk="1" fontAlgn="auto" latinLnBrk="0" hangingPunct="1">
              <a:lnSpc>
                <a:spcPct val="120000"/>
              </a:lnSpc>
              <a:spcBef>
                <a:spcPts val="1000"/>
              </a:spcBef>
              <a:spcAft>
                <a:spcPts val="0"/>
              </a:spcAft>
              <a:buClr>
                <a:schemeClr val="accent2"/>
              </a:buClr>
              <a:buSzTx/>
              <a:buFont typeface="Arial" panose="020B0604020202020204" pitchFamily="34" charset="0"/>
              <a:buNone/>
              <a:tabLst/>
              <a:defRPr sz="1500">
                <a:solidFill>
                  <a:schemeClr val="tx1">
                    <a:lumMod val="65000"/>
                    <a:lumOff val="35000"/>
                  </a:schemeClr>
                </a:solidFill>
              </a:defRPr>
            </a:lvl1pPr>
          </a:lstStyle>
          <a:p>
            <a:pPr lvl="0">
              <a:spcBef>
                <a:spcPts val="0"/>
              </a:spcBef>
            </a:pPr>
            <a:r>
              <a:rPr lang="zh-CN" altLang="en-US" dirty="0"/>
              <a:t>在此输入身份与职务</a:t>
            </a:r>
          </a:p>
        </p:txBody>
      </p:sp>
      <p:sp>
        <p:nvSpPr>
          <p:cNvPr id="64" name="文本占位符 4">
            <a:extLst>
              <a:ext uri="{FF2B5EF4-FFF2-40B4-BE49-F238E27FC236}">
                <a16:creationId xmlns:a16="http://schemas.microsoft.com/office/drawing/2014/main" id="{5B7683DA-9EB5-4A45-A113-4E45520027E5}"/>
              </a:ext>
            </a:extLst>
          </p:cNvPr>
          <p:cNvSpPr>
            <a:spLocks noGrp="1"/>
          </p:cNvSpPr>
          <p:nvPr>
            <p:ph type="body" sz="quarter" idx="23" hasCustomPrompt="1"/>
          </p:nvPr>
        </p:nvSpPr>
        <p:spPr>
          <a:xfrm>
            <a:off x="6201840" y="5389016"/>
            <a:ext cx="2521365" cy="327676"/>
          </a:xfrm>
          <a:prstGeom prst="rect">
            <a:avLst/>
          </a:prstGeom>
        </p:spPr>
        <p:txBody>
          <a:bodyPr/>
          <a:lstStyle>
            <a:lvl1pPr marL="0" marR="0" indent="0" algn="ctr" defTabSz="914400" rtl="0" eaLnBrk="1" fontAlgn="auto" latinLnBrk="0" hangingPunct="1">
              <a:lnSpc>
                <a:spcPct val="120000"/>
              </a:lnSpc>
              <a:spcBef>
                <a:spcPts val="1000"/>
              </a:spcBef>
              <a:spcAft>
                <a:spcPts val="0"/>
              </a:spcAft>
              <a:buClr>
                <a:schemeClr val="accent2"/>
              </a:buClr>
              <a:buSzTx/>
              <a:buFont typeface="Arial" panose="020B0604020202020204" pitchFamily="34" charset="0"/>
              <a:buNone/>
              <a:tabLst/>
              <a:defRPr sz="1500">
                <a:solidFill>
                  <a:schemeClr val="tx1">
                    <a:lumMod val="65000"/>
                    <a:lumOff val="35000"/>
                  </a:schemeClr>
                </a:solidFill>
              </a:defRPr>
            </a:lvl1pPr>
          </a:lstStyle>
          <a:p>
            <a:pPr lvl="0">
              <a:spcBef>
                <a:spcPts val="0"/>
              </a:spcBef>
            </a:pPr>
            <a:r>
              <a:rPr lang="zh-CN" altLang="en-US" dirty="0"/>
              <a:t>在此输入身份与职务</a:t>
            </a:r>
          </a:p>
        </p:txBody>
      </p:sp>
      <p:sp>
        <p:nvSpPr>
          <p:cNvPr id="66" name="文本占位符 4">
            <a:extLst>
              <a:ext uri="{FF2B5EF4-FFF2-40B4-BE49-F238E27FC236}">
                <a16:creationId xmlns:a16="http://schemas.microsoft.com/office/drawing/2014/main" id="{3665D584-C711-4CF6-8343-C7C3CBB6C3CC}"/>
              </a:ext>
            </a:extLst>
          </p:cNvPr>
          <p:cNvSpPr>
            <a:spLocks noGrp="1"/>
          </p:cNvSpPr>
          <p:nvPr>
            <p:ph type="body" sz="quarter" idx="25" hasCustomPrompt="1"/>
          </p:nvPr>
        </p:nvSpPr>
        <p:spPr>
          <a:xfrm>
            <a:off x="8945039" y="5389016"/>
            <a:ext cx="2521365" cy="327676"/>
          </a:xfrm>
          <a:prstGeom prst="rect">
            <a:avLst/>
          </a:prstGeom>
        </p:spPr>
        <p:txBody>
          <a:bodyPr/>
          <a:lstStyle>
            <a:lvl1pPr marL="0" marR="0" indent="0" algn="ctr" defTabSz="914400" rtl="0" eaLnBrk="1" fontAlgn="auto" latinLnBrk="0" hangingPunct="1">
              <a:lnSpc>
                <a:spcPct val="120000"/>
              </a:lnSpc>
              <a:spcBef>
                <a:spcPts val="1000"/>
              </a:spcBef>
              <a:spcAft>
                <a:spcPts val="0"/>
              </a:spcAft>
              <a:buClr>
                <a:schemeClr val="accent2"/>
              </a:buClr>
              <a:buSzTx/>
              <a:buFont typeface="Arial" panose="020B0604020202020204" pitchFamily="34" charset="0"/>
              <a:buNone/>
              <a:tabLst/>
              <a:defRPr sz="1500">
                <a:solidFill>
                  <a:schemeClr val="tx1">
                    <a:lumMod val="65000"/>
                    <a:lumOff val="35000"/>
                  </a:schemeClr>
                </a:solidFill>
              </a:defRPr>
            </a:lvl1pPr>
          </a:lstStyle>
          <a:p>
            <a:pPr lvl="0">
              <a:spcBef>
                <a:spcPts val="0"/>
              </a:spcBef>
            </a:pPr>
            <a:r>
              <a:rPr lang="zh-CN" altLang="en-US" dirty="0"/>
              <a:t>在此输入身份与职务</a:t>
            </a:r>
          </a:p>
        </p:txBody>
      </p:sp>
      <p:cxnSp>
        <p:nvCxnSpPr>
          <p:cNvPr id="67" name="直接连接符 66">
            <a:extLst>
              <a:ext uri="{FF2B5EF4-FFF2-40B4-BE49-F238E27FC236}">
                <a16:creationId xmlns:a16="http://schemas.microsoft.com/office/drawing/2014/main" id="{FBCDCC06-744E-4830-B0F2-E14FED6B6982}"/>
              </a:ext>
            </a:extLst>
          </p:cNvPr>
          <p:cNvCxnSpPr>
            <a:cxnSpLocks/>
          </p:cNvCxnSpPr>
          <p:nvPr userDrawn="1"/>
        </p:nvCxnSpPr>
        <p:spPr>
          <a:xfrm flipH="1">
            <a:off x="2087771" y="3438525"/>
            <a:ext cx="8076461"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3DF8A722-FE6E-4265-9420-C76015E97E0A}"/>
              </a:ext>
            </a:extLst>
          </p:cNvPr>
          <p:cNvCxnSpPr>
            <a:cxnSpLocks/>
          </p:cNvCxnSpPr>
          <p:nvPr userDrawn="1"/>
        </p:nvCxnSpPr>
        <p:spPr>
          <a:xfrm>
            <a:off x="2087771" y="3438525"/>
            <a:ext cx="0" cy="23288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636DAAF5-224E-43B1-B0C8-C899AF4775A8}"/>
              </a:ext>
            </a:extLst>
          </p:cNvPr>
          <p:cNvCxnSpPr>
            <a:cxnSpLocks/>
          </p:cNvCxnSpPr>
          <p:nvPr userDrawn="1"/>
        </p:nvCxnSpPr>
        <p:spPr>
          <a:xfrm>
            <a:off x="10205721" y="3438525"/>
            <a:ext cx="0" cy="23288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89C2CADE-D319-40D3-9ACE-DB47C10D4DD4}"/>
              </a:ext>
            </a:extLst>
          </p:cNvPr>
          <p:cNvCxnSpPr>
            <a:cxnSpLocks/>
          </p:cNvCxnSpPr>
          <p:nvPr userDrawn="1"/>
        </p:nvCxnSpPr>
        <p:spPr>
          <a:xfrm>
            <a:off x="7499737" y="3438525"/>
            <a:ext cx="0" cy="23288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A5F07ADD-CDD0-4FBF-AF6D-A49C7951056A}"/>
              </a:ext>
            </a:extLst>
          </p:cNvPr>
          <p:cNvCxnSpPr>
            <a:cxnSpLocks/>
          </p:cNvCxnSpPr>
          <p:nvPr userDrawn="1"/>
        </p:nvCxnSpPr>
        <p:spPr>
          <a:xfrm>
            <a:off x="4793754" y="3438525"/>
            <a:ext cx="0" cy="23288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0E880D9A-1B2E-4DF2-A61B-7BFA976ABB66}"/>
              </a:ext>
            </a:extLst>
          </p:cNvPr>
          <p:cNvCxnSpPr>
            <a:cxnSpLocks/>
          </p:cNvCxnSpPr>
          <p:nvPr userDrawn="1"/>
        </p:nvCxnSpPr>
        <p:spPr>
          <a:xfrm>
            <a:off x="6096000" y="3219474"/>
            <a:ext cx="0" cy="21905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7" name="文本占位符 2">
            <a:extLst>
              <a:ext uri="{FF2B5EF4-FFF2-40B4-BE49-F238E27FC236}">
                <a16:creationId xmlns:a16="http://schemas.microsoft.com/office/drawing/2014/main" id="{2C2AB1C5-A217-431C-AA58-F90992D784C1}"/>
              </a:ext>
            </a:extLst>
          </p:cNvPr>
          <p:cNvSpPr>
            <a:spLocks noGrp="1"/>
          </p:cNvSpPr>
          <p:nvPr>
            <p:ph type="body" sz="quarter" idx="27" hasCustomPrompt="1"/>
          </p:nvPr>
        </p:nvSpPr>
        <p:spPr>
          <a:xfrm>
            <a:off x="3806439" y="5011676"/>
            <a:ext cx="2057758" cy="406733"/>
          </a:xfrm>
          <a:prstGeom prst="rect">
            <a:avLst/>
          </a:prstGeom>
        </p:spPr>
        <p:txBody>
          <a:bodyPr lIns="0" rIns="0">
            <a:noAutofit/>
          </a:bodyPr>
          <a:lstStyle>
            <a:lvl1pPr marL="0" indent="0" algn="ctr">
              <a:buNone/>
              <a:defRPr sz="2000" b="1">
                <a:solidFill>
                  <a:schemeClr val="tx2"/>
                </a:solidFill>
                <a:latin typeface="+mj-ea"/>
                <a:ea typeface="+mj-ea"/>
              </a:defRPr>
            </a:lvl1pPr>
          </a:lstStyle>
          <a:p>
            <a:pPr lvl="0"/>
            <a:r>
              <a:rPr lang="zh-CN" altLang="en-US" dirty="0"/>
              <a:t>人物姓名</a:t>
            </a:r>
          </a:p>
        </p:txBody>
      </p:sp>
      <p:sp>
        <p:nvSpPr>
          <p:cNvPr id="105" name="文本占位符 2">
            <a:extLst>
              <a:ext uri="{FF2B5EF4-FFF2-40B4-BE49-F238E27FC236}">
                <a16:creationId xmlns:a16="http://schemas.microsoft.com/office/drawing/2014/main" id="{A5AF9350-685C-47FC-B73B-8C25458CE1BB}"/>
              </a:ext>
            </a:extLst>
          </p:cNvPr>
          <p:cNvSpPr>
            <a:spLocks noGrp="1"/>
          </p:cNvSpPr>
          <p:nvPr>
            <p:ph type="body" sz="quarter" idx="28" hasCustomPrompt="1"/>
          </p:nvPr>
        </p:nvSpPr>
        <p:spPr>
          <a:xfrm>
            <a:off x="6470858" y="5011676"/>
            <a:ext cx="2057758" cy="406733"/>
          </a:xfrm>
          <a:prstGeom prst="rect">
            <a:avLst/>
          </a:prstGeom>
        </p:spPr>
        <p:txBody>
          <a:bodyPr lIns="0" rIns="0">
            <a:noAutofit/>
          </a:bodyPr>
          <a:lstStyle>
            <a:lvl1pPr marL="0" indent="0" algn="ctr">
              <a:buNone/>
              <a:defRPr sz="2000" b="1">
                <a:solidFill>
                  <a:schemeClr val="tx2"/>
                </a:solidFill>
                <a:latin typeface="+mj-ea"/>
                <a:ea typeface="+mj-ea"/>
              </a:defRPr>
            </a:lvl1pPr>
          </a:lstStyle>
          <a:p>
            <a:pPr lvl="0"/>
            <a:r>
              <a:rPr lang="zh-CN" altLang="en-US" dirty="0"/>
              <a:t>人物姓名</a:t>
            </a:r>
          </a:p>
        </p:txBody>
      </p:sp>
      <p:sp>
        <p:nvSpPr>
          <p:cNvPr id="106" name="文本占位符 2">
            <a:extLst>
              <a:ext uri="{FF2B5EF4-FFF2-40B4-BE49-F238E27FC236}">
                <a16:creationId xmlns:a16="http://schemas.microsoft.com/office/drawing/2014/main" id="{56FB1221-8956-48B4-BF32-61E7F344DE8F}"/>
              </a:ext>
            </a:extLst>
          </p:cNvPr>
          <p:cNvSpPr>
            <a:spLocks noGrp="1"/>
          </p:cNvSpPr>
          <p:nvPr>
            <p:ph type="body" sz="quarter" idx="29" hasCustomPrompt="1"/>
          </p:nvPr>
        </p:nvSpPr>
        <p:spPr>
          <a:xfrm>
            <a:off x="9176842" y="5011676"/>
            <a:ext cx="2057758" cy="406733"/>
          </a:xfrm>
          <a:prstGeom prst="rect">
            <a:avLst/>
          </a:prstGeom>
        </p:spPr>
        <p:txBody>
          <a:bodyPr lIns="0" rIns="0">
            <a:noAutofit/>
          </a:bodyPr>
          <a:lstStyle>
            <a:lvl1pPr marL="0" indent="0" algn="ctr">
              <a:buNone/>
              <a:defRPr sz="2000" b="1">
                <a:solidFill>
                  <a:schemeClr val="tx2"/>
                </a:solidFill>
                <a:latin typeface="+mj-ea"/>
                <a:ea typeface="+mj-ea"/>
              </a:defRPr>
            </a:lvl1pPr>
          </a:lstStyle>
          <a:p>
            <a:pPr lvl="0"/>
            <a:r>
              <a:rPr lang="zh-CN" altLang="en-US" dirty="0"/>
              <a:t>人物姓名</a:t>
            </a:r>
          </a:p>
        </p:txBody>
      </p:sp>
      <p:sp>
        <p:nvSpPr>
          <p:cNvPr id="107" name="文本占位符 2">
            <a:extLst>
              <a:ext uri="{FF2B5EF4-FFF2-40B4-BE49-F238E27FC236}">
                <a16:creationId xmlns:a16="http://schemas.microsoft.com/office/drawing/2014/main" id="{9EB76EFB-15E7-4403-A620-ED7F2EE94470}"/>
              </a:ext>
            </a:extLst>
          </p:cNvPr>
          <p:cNvSpPr>
            <a:spLocks noGrp="1"/>
          </p:cNvSpPr>
          <p:nvPr>
            <p:ph type="body" sz="quarter" idx="30" hasCustomPrompt="1"/>
          </p:nvPr>
        </p:nvSpPr>
        <p:spPr>
          <a:xfrm>
            <a:off x="1058892" y="5011676"/>
            <a:ext cx="2057758" cy="406733"/>
          </a:xfrm>
          <a:prstGeom prst="rect">
            <a:avLst/>
          </a:prstGeom>
        </p:spPr>
        <p:txBody>
          <a:bodyPr lIns="0" rIns="0">
            <a:noAutofit/>
          </a:bodyPr>
          <a:lstStyle>
            <a:lvl1pPr marL="0" indent="0" algn="ctr">
              <a:buNone/>
              <a:defRPr sz="2000" b="1">
                <a:solidFill>
                  <a:schemeClr val="tx2"/>
                </a:solidFill>
                <a:latin typeface="+mj-ea"/>
                <a:ea typeface="+mj-ea"/>
              </a:defRPr>
            </a:lvl1pPr>
          </a:lstStyle>
          <a:p>
            <a:pPr lvl="0"/>
            <a:r>
              <a:rPr lang="zh-CN" altLang="en-US" dirty="0"/>
              <a:t>人物姓名</a:t>
            </a:r>
          </a:p>
        </p:txBody>
      </p:sp>
      <p:sp>
        <p:nvSpPr>
          <p:cNvPr id="110" name="标题 1">
            <a:extLst>
              <a:ext uri="{FF2B5EF4-FFF2-40B4-BE49-F238E27FC236}">
                <a16:creationId xmlns:a16="http://schemas.microsoft.com/office/drawing/2014/main" id="{6A9EAE3B-7ED2-4BD9-9893-865113BD0756}"/>
              </a:ext>
            </a:extLst>
          </p:cNvPr>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val="3130165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备注说明页">
    <p:spTree>
      <p:nvGrpSpPr>
        <p:cNvPr id="1" name=""/>
        <p:cNvGrpSpPr/>
        <p:nvPr/>
      </p:nvGrpSpPr>
      <p:grpSpPr>
        <a:xfrm>
          <a:off x="0" y="0"/>
          <a:ext cx="0" cy="0"/>
          <a:chOff x="0" y="0"/>
          <a:chExt cx="0" cy="0"/>
        </a:xfrm>
      </p:grpSpPr>
      <p:pic>
        <p:nvPicPr>
          <p:cNvPr id="5" name="图片 4" descr="街道边的建筑和树&#10;&#10;描述已自动生成">
            <a:extLst>
              <a:ext uri="{FF2B5EF4-FFF2-40B4-BE49-F238E27FC236}">
                <a16:creationId xmlns:a16="http://schemas.microsoft.com/office/drawing/2014/main" id="{2C79685F-DE7E-42F2-B510-DA114260ABF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2" name="图片 31">
            <a:extLst>
              <a:ext uri="{FF2B5EF4-FFF2-40B4-BE49-F238E27FC236}">
                <a16:creationId xmlns:a16="http://schemas.microsoft.com/office/drawing/2014/main" id="{48159F30-CD6C-4F1E-B432-F10E8AE9C89D}"/>
              </a:ext>
            </a:extLst>
          </p:cNvPr>
          <p:cNvPicPr>
            <a:picLocks noChangeAspect="1"/>
          </p:cNvPicPr>
          <p:nvPr userDrawn="1"/>
        </p:nvPicPr>
        <p:blipFill>
          <a:blip r:embed="rId3" cstate="email">
            <a:alphaModFix amt="25000"/>
            <a:extLst>
              <a:ext uri="{28A0092B-C50C-407E-A947-70E740481C1C}">
                <a14:useLocalDpi xmlns:a14="http://schemas.microsoft.com/office/drawing/2010/main"/>
              </a:ext>
            </a:extLst>
          </a:blip>
          <a:stretch>
            <a:fillRect/>
          </a:stretch>
        </p:blipFill>
        <p:spPr>
          <a:xfrm>
            <a:off x="0" y="0"/>
            <a:ext cx="12192000" cy="6845807"/>
          </a:xfrm>
          <a:prstGeom prst="rect">
            <a:avLst/>
          </a:prstGeom>
        </p:spPr>
      </p:pic>
      <p:sp>
        <p:nvSpPr>
          <p:cNvPr id="35" name="矩形 34">
            <a:extLst>
              <a:ext uri="{FF2B5EF4-FFF2-40B4-BE49-F238E27FC236}">
                <a16:creationId xmlns:a16="http://schemas.microsoft.com/office/drawing/2014/main" id="{1D0F0A85-6418-43F8-BAC9-16DF2715B153}"/>
              </a:ext>
            </a:extLst>
          </p:cNvPr>
          <p:cNvSpPr/>
          <p:nvPr userDrawn="1"/>
        </p:nvSpPr>
        <p:spPr>
          <a:xfrm>
            <a:off x="0" y="0"/>
            <a:ext cx="12192000" cy="6857999"/>
          </a:xfrm>
          <a:prstGeom prst="rect">
            <a:avLst/>
          </a:prstGeom>
          <a:solidFill>
            <a:srgbClr val="1A4E8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6143818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9C069C-A45B-5C0B-62C5-7B65743E33D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78805D2-75F7-A3F1-0F75-FC689A05FB2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B39382F-E389-7C55-688D-26E70DF929A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541BA01-DFC0-55EA-3A1C-7A2B56D19812}"/>
              </a:ext>
            </a:extLst>
          </p:cNvPr>
          <p:cNvSpPr>
            <a:spLocks noGrp="1"/>
          </p:cNvSpPr>
          <p:nvPr>
            <p:ph type="dt" sz="half" idx="10"/>
          </p:nvPr>
        </p:nvSpPr>
        <p:spPr/>
        <p:txBody>
          <a:bodyPr/>
          <a:lstStyle/>
          <a:p>
            <a:fld id="{7DA6EA2F-F0D4-429A-955F-68E8E0B669A9}" type="datetimeFigureOut">
              <a:rPr lang="zh-CN" altLang="en-US" smtClean="0"/>
              <a:t>2025/3/10</a:t>
            </a:fld>
            <a:endParaRPr lang="zh-CN" altLang="en-US"/>
          </a:p>
        </p:txBody>
      </p:sp>
      <p:sp>
        <p:nvSpPr>
          <p:cNvPr id="6" name="页脚占位符 5">
            <a:extLst>
              <a:ext uri="{FF2B5EF4-FFF2-40B4-BE49-F238E27FC236}">
                <a16:creationId xmlns:a16="http://schemas.microsoft.com/office/drawing/2014/main" id="{00F926FC-36B1-0AC6-2140-A5ECE702153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9C3BE89-8BDB-C629-7B90-A13E98F137A4}"/>
              </a:ext>
            </a:extLst>
          </p:cNvPr>
          <p:cNvSpPr>
            <a:spLocks noGrp="1"/>
          </p:cNvSpPr>
          <p:nvPr>
            <p:ph type="sldNum" sz="quarter" idx="12"/>
          </p:nvPr>
        </p:nvSpPr>
        <p:spPr/>
        <p:txBody>
          <a:bodyPr/>
          <a:lstStyle/>
          <a:p>
            <a:fld id="{6DEA00C5-03ED-4B5B-836B-4EA283AC116C}" type="slidenum">
              <a:rPr lang="zh-CN" altLang="en-US" smtClean="0"/>
              <a:t>‹#›</a:t>
            </a:fld>
            <a:endParaRPr lang="zh-CN" altLang="en-US"/>
          </a:p>
        </p:txBody>
      </p:sp>
    </p:spTree>
    <p:extLst>
      <p:ext uri="{BB962C8B-B14F-4D97-AF65-F5344CB8AC3E}">
        <p14:creationId xmlns:p14="http://schemas.microsoft.com/office/powerpoint/2010/main" val="29482798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正文页">
    <p:spTree>
      <p:nvGrpSpPr>
        <p:cNvPr id="1" name=""/>
        <p:cNvGrpSpPr/>
        <p:nvPr/>
      </p:nvGrpSpPr>
      <p:grpSpPr>
        <a:xfrm>
          <a:off x="0" y="0"/>
          <a:ext cx="0" cy="0"/>
          <a:chOff x="0" y="0"/>
          <a:chExt cx="0" cy="0"/>
        </a:xfrm>
      </p:grpSpPr>
      <p:sp>
        <p:nvSpPr>
          <p:cNvPr id="23" name="任意多边形: 形状 22">
            <a:extLst>
              <a:ext uri="{FF2B5EF4-FFF2-40B4-BE49-F238E27FC236}">
                <a16:creationId xmlns:a16="http://schemas.microsoft.com/office/drawing/2014/main" id="{E8FDBFC2-B9AA-4B9D-8B5B-15D33BCCD9B0}"/>
              </a:ext>
            </a:extLst>
          </p:cNvPr>
          <p:cNvSpPr/>
          <p:nvPr userDrawn="1"/>
        </p:nvSpPr>
        <p:spPr>
          <a:xfrm>
            <a:off x="-7617" y="6265794"/>
            <a:ext cx="12195808" cy="592204"/>
          </a:xfrm>
          <a:custGeom>
            <a:avLst/>
            <a:gdLst>
              <a:gd name="connsiteX0" fmla="*/ 2048019 w 12195808"/>
              <a:gd name="connsiteY0" fmla="*/ 742 h 592204"/>
              <a:gd name="connsiteX1" fmla="*/ 12195808 w 12195808"/>
              <a:gd name="connsiteY1" fmla="*/ 250181 h 592204"/>
              <a:gd name="connsiteX2" fmla="*/ 12195808 w 12195808"/>
              <a:gd name="connsiteY2" fmla="*/ 592204 h 592204"/>
              <a:gd name="connsiteX3" fmla="*/ 0 w 12195808"/>
              <a:gd name="connsiteY3" fmla="*/ 592204 h 592204"/>
              <a:gd name="connsiteX4" fmla="*/ 0 w 12195808"/>
              <a:gd name="connsiteY4" fmla="*/ 250181 h 592204"/>
              <a:gd name="connsiteX5" fmla="*/ 2048019 w 12195808"/>
              <a:gd name="connsiteY5" fmla="*/ 742 h 59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808" h="592204">
                <a:moveTo>
                  <a:pt x="2048019" y="742"/>
                </a:moveTo>
                <a:cubicBezTo>
                  <a:pt x="5214170" y="-33069"/>
                  <a:pt x="9152891" y="1104574"/>
                  <a:pt x="12195808" y="250181"/>
                </a:cubicBezTo>
                <a:lnTo>
                  <a:pt x="12195808" y="592204"/>
                </a:lnTo>
                <a:lnTo>
                  <a:pt x="0" y="592204"/>
                </a:lnTo>
                <a:lnTo>
                  <a:pt x="0" y="250181"/>
                </a:lnTo>
                <a:cubicBezTo>
                  <a:pt x="627861" y="78731"/>
                  <a:pt x="1317369" y="8544"/>
                  <a:pt x="2048019" y="742"/>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7">
            <a:extLst>
              <a:ext uri="{FF2B5EF4-FFF2-40B4-BE49-F238E27FC236}">
                <a16:creationId xmlns:a16="http://schemas.microsoft.com/office/drawing/2014/main" id="{10FB9401-563A-4BC2-BEB4-18004753F8FF}"/>
              </a:ext>
            </a:extLst>
          </p:cNvPr>
          <p:cNvSpPr/>
          <p:nvPr userDrawn="1"/>
        </p:nvSpPr>
        <p:spPr>
          <a:xfrm flipH="1">
            <a:off x="-7620" y="6248922"/>
            <a:ext cx="12199620" cy="619238"/>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620" h="619238">
                <a:moveTo>
                  <a:pt x="2540" y="93459"/>
                </a:moveTo>
                <a:cubicBezTo>
                  <a:pt x="6078220" y="-363741"/>
                  <a:pt x="8455660" y="1061199"/>
                  <a:pt x="12199620" y="9639"/>
                </a:cubicBezTo>
                <a:lnTo>
                  <a:pt x="12199620" y="619238"/>
                </a:lnTo>
                <a:lnTo>
                  <a:pt x="0" y="611618"/>
                </a:lnTo>
                <a:cubicBezTo>
                  <a:pt x="847" y="438898"/>
                  <a:pt x="1693" y="266179"/>
                  <a:pt x="2540" y="93459"/>
                </a:cubicBez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7">
            <a:extLst>
              <a:ext uri="{FF2B5EF4-FFF2-40B4-BE49-F238E27FC236}">
                <a16:creationId xmlns:a16="http://schemas.microsoft.com/office/drawing/2014/main" id="{D0104F46-4FF2-4827-8D26-877C8F01859D}"/>
              </a:ext>
            </a:extLst>
          </p:cNvPr>
          <p:cNvSpPr/>
          <p:nvPr userDrawn="1"/>
        </p:nvSpPr>
        <p:spPr>
          <a:xfrm flipH="1">
            <a:off x="-7620" y="6258561"/>
            <a:ext cx="12201043" cy="609599"/>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 name="connsiteX0" fmla="*/ 153 w 12201043"/>
              <a:gd name="connsiteY0" fmla="*/ 152400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52400 h 609599"/>
              <a:gd name="connsiteX0" fmla="*/ 153 w 12201043"/>
              <a:gd name="connsiteY0" fmla="*/ 184785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84785 h 60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1043" h="609599">
                <a:moveTo>
                  <a:pt x="153" y="184785"/>
                </a:moveTo>
                <a:cubicBezTo>
                  <a:pt x="6075833" y="-272415"/>
                  <a:pt x="8457083" y="1051560"/>
                  <a:pt x="12201043" y="0"/>
                </a:cubicBezTo>
                <a:lnTo>
                  <a:pt x="12201043" y="609599"/>
                </a:lnTo>
                <a:lnTo>
                  <a:pt x="1423" y="601979"/>
                </a:lnTo>
                <a:cubicBezTo>
                  <a:pt x="2270" y="429259"/>
                  <a:pt x="-694" y="357505"/>
                  <a:pt x="153" y="184785"/>
                </a:cubicBez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灯片编号占位符 5">
            <a:extLst>
              <a:ext uri="{FF2B5EF4-FFF2-40B4-BE49-F238E27FC236}">
                <a16:creationId xmlns:a16="http://schemas.microsoft.com/office/drawing/2014/main" id="{2798AE1B-B466-4206-AD5A-01189D6C17A7}"/>
              </a:ext>
            </a:extLst>
          </p:cNvPr>
          <p:cNvSpPr>
            <a:spLocks noGrp="1"/>
          </p:cNvSpPr>
          <p:nvPr>
            <p:ph type="sldNum" sz="quarter" idx="22"/>
          </p:nvPr>
        </p:nvSpPr>
        <p:spPr>
          <a:xfrm>
            <a:off x="10355134" y="6439760"/>
            <a:ext cx="1295400" cy="365125"/>
          </a:xfrm>
          <a:prstGeom prst="rect">
            <a:avLst/>
          </a:prstGeom>
        </p:spPr>
        <p:txBody>
          <a:bodyPr/>
          <a:lstStyle>
            <a:lvl1pPr algn="r">
              <a:defRPr sz="1200">
                <a:solidFill>
                  <a:schemeClr val="bg1"/>
                </a:solidFill>
              </a:defRPr>
            </a:lvl1pPr>
          </a:lstStyle>
          <a:p>
            <a:r>
              <a:rPr lang="zh-CN" altLang="en-US" dirty="0"/>
              <a:t>第</a:t>
            </a:r>
            <a:fld id="{B7511D94-E528-4A24-AB10-206E20BC93BA}" type="slidenum">
              <a:rPr lang="zh-CN" altLang="en-US" smtClean="0"/>
              <a:pPr/>
              <a:t>‹#›</a:t>
            </a:fld>
            <a:r>
              <a:rPr lang="zh-CN" altLang="en-US" dirty="0"/>
              <a:t>页</a:t>
            </a:r>
            <a:r>
              <a:rPr lang="en-US" altLang="zh-CN" dirty="0"/>
              <a:t>/</a:t>
            </a:r>
            <a:r>
              <a:rPr lang="zh-CN" altLang="en-US" dirty="0"/>
              <a:t>共</a:t>
            </a:r>
            <a:fld id="{B7511D94-E528-4A24-AB10-206E20BC93BA}" type="slidenum">
              <a:rPr lang="zh-CN" altLang="en-US" smtClean="0"/>
              <a:pPr/>
              <a:t>‹#›</a:t>
            </a:fld>
            <a:r>
              <a:rPr lang="zh-CN" altLang="en-US" dirty="0"/>
              <a:t>页</a:t>
            </a:r>
          </a:p>
        </p:txBody>
      </p:sp>
      <p:sp>
        <p:nvSpPr>
          <p:cNvPr id="27" name="任意多边形: 形状 26">
            <a:extLst>
              <a:ext uri="{FF2B5EF4-FFF2-40B4-BE49-F238E27FC236}">
                <a16:creationId xmlns:a16="http://schemas.microsoft.com/office/drawing/2014/main" id="{DCEAFD67-AD6D-4DAB-9A96-2466E49C0E87}"/>
              </a:ext>
            </a:extLst>
          </p:cNvPr>
          <p:cNvSpPr/>
          <p:nvPr userDrawn="1"/>
        </p:nvSpPr>
        <p:spPr>
          <a:xfrm flipH="1" flipV="1">
            <a:off x="-6096" y="-1"/>
            <a:ext cx="12198096" cy="582539"/>
          </a:xfrm>
          <a:custGeom>
            <a:avLst/>
            <a:gdLst>
              <a:gd name="connsiteX0" fmla="*/ 12192000 w 12192000"/>
              <a:gd name="connsiteY0" fmla="*/ 0 h 2039768"/>
              <a:gd name="connsiteX1" fmla="*/ 12192000 w 12192000"/>
              <a:gd name="connsiteY1" fmla="*/ 2039768 h 2039768"/>
              <a:gd name="connsiteX2" fmla="*/ 0 w 12192000"/>
              <a:gd name="connsiteY2" fmla="*/ 2039768 h 2039768"/>
              <a:gd name="connsiteX3" fmla="*/ 0 w 12192000"/>
              <a:gd name="connsiteY3" fmla="*/ 819391 h 2039768"/>
              <a:gd name="connsiteX4" fmla="*/ 37309 w 12192000"/>
              <a:gd name="connsiteY4" fmla="*/ 834936 h 2039768"/>
              <a:gd name="connsiteX5" fmla="*/ 5319640 w 12192000"/>
              <a:gd name="connsiteY5" fmla="*/ 1747868 h 2039768"/>
              <a:gd name="connsiteX6" fmla="*/ 11971651 w 12192000"/>
              <a:gd name="connsiteY6" fmla="*/ 149892 h 2039768"/>
              <a:gd name="connsiteX0" fmla="*/ 12192000 w 12192000"/>
              <a:gd name="connsiteY0" fmla="*/ 373966 h 1893600"/>
              <a:gd name="connsiteX1" fmla="*/ 12192000 w 12192000"/>
              <a:gd name="connsiteY1" fmla="*/ 1893600 h 1893600"/>
              <a:gd name="connsiteX2" fmla="*/ 0 w 12192000"/>
              <a:gd name="connsiteY2" fmla="*/ 1893600 h 1893600"/>
              <a:gd name="connsiteX3" fmla="*/ 0 w 12192000"/>
              <a:gd name="connsiteY3" fmla="*/ 673223 h 1893600"/>
              <a:gd name="connsiteX4" fmla="*/ 37309 w 12192000"/>
              <a:gd name="connsiteY4" fmla="*/ 688768 h 1893600"/>
              <a:gd name="connsiteX5" fmla="*/ 5319640 w 12192000"/>
              <a:gd name="connsiteY5" fmla="*/ 1601700 h 1893600"/>
              <a:gd name="connsiteX6" fmla="*/ 11971651 w 12192000"/>
              <a:gd name="connsiteY6" fmla="*/ 3724 h 1893600"/>
              <a:gd name="connsiteX7" fmla="*/ 12192000 w 12192000"/>
              <a:gd name="connsiteY7" fmla="*/ 373966 h 1893600"/>
              <a:gd name="connsiteX0" fmla="*/ 12192000 w 12192000"/>
              <a:gd name="connsiteY0" fmla="*/ 1413 h 1521047"/>
              <a:gd name="connsiteX1" fmla="*/ 12192000 w 12192000"/>
              <a:gd name="connsiteY1" fmla="*/ 1521047 h 1521047"/>
              <a:gd name="connsiteX2" fmla="*/ 0 w 12192000"/>
              <a:gd name="connsiteY2" fmla="*/ 1521047 h 1521047"/>
              <a:gd name="connsiteX3" fmla="*/ 0 w 12192000"/>
              <a:gd name="connsiteY3" fmla="*/ 300670 h 1521047"/>
              <a:gd name="connsiteX4" fmla="*/ 37309 w 12192000"/>
              <a:gd name="connsiteY4" fmla="*/ 316215 h 1521047"/>
              <a:gd name="connsiteX5" fmla="*/ 5319640 w 12192000"/>
              <a:gd name="connsiteY5" fmla="*/ 1229147 h 1521047"/>
              <a:gd name="connsiteX6" fmla="*/ 12192000 w 12192000"/>
              <a:gd name="connsiteY6" fmla="*/ 1413 h 1521047"/>
              <a:gd name="connsiteX0" fmla="*/ 12192000 w 12192000"/>
              <a:gd name="connsiteY0" fmla="*/ 0 h 1519634"/>
              <a:gd name="connsiteX1" fmla="*/ 12192000 w 12192000"/>
              <a:gd name="connsiteY1" fmla="*/ 1519634 h 1519634"/>
              <a:gd name="connsiteX2" fmla="*/ 0 w 12192000"/>
              <a:gd name="connsiteY2" fmla="*/ 1519634 h 1519634"/>
              <a:gd name="connsiteX3" fmla="*/ 0 w 12192000"/>
              <a:gd name="connsiteY3" fmla="*/ 299257 h 1519634"/>
              <a:gd name="connsiteX4" fmla="*/ 37309 w 12192000"/>
              <a:gd name="connsiteY4" fmla="*/ 314802 h 1519634"/>
              <a:gd name="connsiteX5" fmla="*/ 5319640 w 12192000"/>
              <a:gd name="connsiteY5" fmla="*/ 1227734 h 1519634"/>
              <a:gd name="connsiteX6" fmla="*/ 12192000 w 12192000"/>
              <a:gd name="connsiteY6"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0 w 12192000"/>
              <a:gd name="connsiteY3" fmla="*/ 299257 h 1519634"/>
              <a:gd name="connsiteX4" fmla="*/ 140179 w 12192000"/>
              <a:gd name="connsiteY4" fmla="*/ 401490 h 1519634"/>
              <a:gd name="connsiteX5" fmla="*/ 5319640 w 12192000"/>
              <a:gd name="connsiteY5" fmla="*/ 1227734 h 1519634"/>
              <a:gd name="connsiteX6" fmla="*/ 12192000 w 12192000"/>
              <a:gd name="connsiteY6"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0 w 12192000"/>
              <a:gd name="connsiteY3" fmla="*/ 299257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8096 w 12198096"/>
              <a:gd name="connsiteY0" fmla="*/ 0 h 1325451"/>
              <a:gd name="connsiteX1" fmla="*/ 12192000 w 12198096"/>
              <a:gd name="connsiteY1" fmla="*/ 1325451 h 1325451"/>
              <a:gd name="connsiteX2" fmla="*/ 0 w 12198096"/>
              <a:gd name="connsiteY2" fmla="*/ 1325451 h 1325451"/>
              <a:gd name="connsiteX3" fmla="*/ 3810 w 12198096"/>
              <a:gd name="connsiteY3" fmla="*/ 434491 h 1325451"/>
              <a:gd name="connsiteX4" fmla="*/ 5319640 w 12198096"/>
              <a:gd name="connsiteY4" fmla="*/ 1033551 h 1325451"/>
              <a:gd name="connsiteX5" fmla="*/ 12198096 w 12198096"/>
              <a:gd name="connsiteY5" fmla="*/ 0 h 1325451"/>
              <a:gd name="connsiteX0" fmla="*/ 12198096 w 12198096"/>
              <a:gd name="connsiteY0" fmla="*/ 0 h 1325451"/>
              <a:gd name="connsiteX1" fmla="*/ 12192000 w 12198096"/>
              <a:gd name="connsiteY1" fmla="*/ 1325451 h 1325451"/>
              <a:gd name="connsiteX2" fmla="*/ 0 w 12198096"/>
              <a:gd name="connsiteY2" fmla="*/ 1325451 h 1325451"/>
              <a:gd name="connsiteX3" fmla="*/ 3810 w 12198096"/>
              <a:gd name="connsiteY3" fmla="*/ 434491 h 1325451"/>
              <a:gd name="connsiteX4" fmla="*/ 5325736 w 12198096"/>
              <a:gd name="connsiteY4" fmla="*/ 978070 h 1325451"/>
              <a:gd name="connsiteX5" fmla="*/ 12198096 w 12198096"/>
              <a:gd name="connsiteY5" fmla="*/ 0 h 132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096" h="1325451">
                <a:moveTo>
                  <a:pt x="12198096" y="0"/>
                </a:moveTo>
                <a:lnTo>
                  <a:pt x="12192000" y="1325451"/>
                </a:lnTo>
                <a:lnTo>
                  <a:pt x="0" y="1325451"/>
                </a:lnTo>
                <a:lnTo>
                  <a:pt x="3810" y="434491"/>
                </a:lnTo>
                <a:cubicBezTo>
                  <a:pt x="1718603" y="876908"/>
                  <a:pt x="3533473" y="963319"/>
                  <a:pt x="5325736" y="978070"/>
                </a:cubicBezTo>
                <a:cubicBezTo>
                  <a:pt x="7351518" y="925603"/>
                  <a:pt x="10633603" y="731550"/>
                  <a:pt x="12198096" y="0"/>
                </a:cubicBezTo>
                <a:close/>
              </a:path>
            </a:pathLst>
          </a:custGeom>
          <a:gradFill flip="none" rotWithShape="1">
            <a:gsLst>
              <a:gs pos="100000">
                <a:srgbClr val="005BBB"/>
              </a:gs>
              <a:gs pos="0">
                <a:schemeClr val="accent1">
                  <a:alpha val="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cxnSp>
        <p:nvCxnSpPr>
          <p:cNvPr id="53" name="直接连接符 52">
            <a:extLst>
              <a:ext uri="{FF2B5EF4-FFF2-40B4-BE49-F238E27FC236}">
                <a16:creationId xmlns:a16="http://schemas.microsoft.com/office/drawing/2014/main" id="{68A65FDD-D0B2-4D33-BCE3-C81DAEDEDDEA}"/>
              </a:ext>
            </a:extLst>
          </p:cNvPr>
          <p:cNvCxnSpPr/>
          <p:nvPr userDrawn="1"/>
        </p:nvCxnSpPr>
        <p:spPr>
          <a:xfrm>
            <a:off x="659760" y="1064870"/>
            <a:ext cx="9444942" cy="0"/>
          </a:xfrm>
          <a:prstGeom prst="line">
            <a:avLst/>
          </a:prstGeom>
          <a:ln w="9525">
            <a:solidFill>
              <a:srgbClr val="005BBB"/>
            </a:solidFill>
          </a:ln>
        </p:spPr>
        <p:style>
          <a:lnRef idx="1">
            <a:schemeClr val="accent1"/>
          </a:lnRef>
          <a:fillRef idx="0">
            <a:schemeClr val="accent1"/>
          </a:fillRef>
          <a:effectRef idx="0">
            <a:schemeClr val="accent1"/>
          </a:effectRef>
          <a:fontRef idx="minor">
            <a:schemeClr val="tx1"/>
          </a:fontRef>
        </p:style>
      </p:cxnSp>
      <p:sp>
        <p:nvSpPr>
          <p:cNvPr id="54" name="矩形 53">
            <a:extLst>
              <a:ext uri="{FF2B5EF4-FFF2-40B4-BE49-F238E27FC236}">
                <a16:creationId xmlns:a16="http://schemas.microsoft.com/office/drawing/2014/main" id="{D58B327B-FEDD-4F45-AEB2-2F1A74EDA4CE}"/>
              </a:ext>
            </a:extLst>
          </p:cNvPr>
          <p:cNvSpPr/>
          <p:nvPr userDrawn="1"/>
        </p:nvSpPr>
        <p:spPr>
          <a:xfrm>
            <a:off x="659759" y="1062713"/>
            <a:ext cx="752515" cy="85339"/>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图形 3">
            <a:extLst>
              <a:ext uri="{FF2B5EF4-FFF2-40B4-BE49-F238E27FC236}">
                <a16:creationId xmlns:a16="http://schemas.microsoft.com/office/drawing/2014/main" id="{CE80D018-1029-4FEF-BBD1-25A0E8535949}"/>
              </a:ext>
            </a:extLst>
          </p:cNvPr>
          <p:cNvGrpSpPr/>
          <p:nvPr userDrawn="1"/>
        </p:nvGrpSpPr>
        <p:grpSpPr>
          <a:xfrm>
            <a:off x="10715395" y="459189"/>
            <a:ext cx="807160" cy="863455"/>
            <a:chOff x="3342957" y="689084"/>
            <a:chExt cx="5379904" cy="5755119"/>
          </a:xfrm>
          <a:solidFill>
            <a:schemeClr val="accent1"/>
          </a:solidFill>
        </p:grpSpPr>
        <p:sp>
          <p:nvSpPr>
            <p:cNvPr id="56" name="任意多边形: 形状 55">
              <a:extLst>
                <a:ext uri="{FF2B5EF4-FFF2-40B4-BE49-F238E27FC236}">
                  <a16:creationId xmlns:a16="http://schemas.microsoft.com/office/drawing/2014/main" id="{42CEE980-45E3-4960-82DD-6695328B5C1F}"/>
                </a:ext>
              </a:extLst>
            </p:cNvPr>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57" name="任意多边形: 形状 56">
              <a:extLst>
                <a:ext uri="{FF2B5EF4-FFF2-40B4-BE49-F238E27FC236}">
                  <a16:creationId xmlns:a16="http://schemas.microsoft.com/office/drawing/2014/main" id="{2E240193-6BBA-4912-8676-D63078F33AB9}"/>
                </a:ext>
              </a:extLst>
            </p:cNvPr>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id="{76E19D86-0D71-4755-9857-104D297FE250}"/>
                </a:ext>
              </a:extLst>
            </p:cNvPr>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DD7053DE-423E-46C2-BAE9-5618A70C3FAE}"/>
                </a:ext>
              </a:extLst>
            </p:cNvPr>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D85C4DFF-715A-494A-8321-E1A336B12EC5}"/>
                </a:ext>
              </a:extLst>
            </p:cNvPr>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385FDF89-09AB-4EEC-90E5-A8AD0408599A}"/>
                </a:ext>
              </a:extLst>
            </p:cNvPr>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id="{A4242F0C-2EFD-4B48-B414-560A1053C650}"/>
                </a:ext>
              </a:extLst>
            </p:cNvPr>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id="{B77CE764-4EFB-4AB2-8B30-18EC4CEB5E8A}"/>
                </a:ext>
              </a:extLst>
            </p:cNvPr>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9F83A488-38AF-454F-9972-5C5D9752673F}"/>
                </a:ext>
              </a:extLst>
            </p:cNvPr>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931D9CC0-9E74-4FDD-A84E-F9A61A3F8545}"/>
                </a:ext>
              </a:extLst>
            </p:cNvPr>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33A71AFE-3A93-441B-BE04-086CC153146C}"/>
                </a:ext>
              </a:extLst>
            </p:cNvPr>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A7274984-FC63-47BD-86ED-ECE4084A527C}"/>
                </a:ext>
              </a:extLst>
            </p:cNvPr>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272863B2-BAF7-46C1-8A40-2DAFF161609A}"/>
                </a:ext>
              </a:extLst>
            </p:cNvPr>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1CAD9906-1BEB-44CE-A50A-1AC54B64248E}"/>
                </a:ext>
              </a:extLst>
            </p:cNvPr>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068F8831-D307-46C2-8E46-005F47FAA9E3}"/>
                </a:ext>
              </a:extLst>
            </p:cNvPr>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48E235E8-6745-4139-A726-C7C0C48DFFBB}"/>
                </a:ext>
              </a:extLst>
            </p:cNvPr>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7757F7D9-F10C-48AB-A1B9-2DEE62C3DC42}"/>
                </a:ext>
              </a:extLst>
            </p:cNvPr>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F614263A-53A3-486A-B74E-889BB01AA274}"/>
                </a:ext>
              </a:extLst>
            </p:cNvPr>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A8101060-3E09-4B68-85D3-9E44C686B561}"/>
                </a:ext>
              </a:extLst>
            </p:cNvPr>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3E36BE07-94AC-43BC-A5C6-D65913EED1C1}"/>
                </a:ext>
              </a:extLst>
            </p:cNvPr>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D81332DA-427B-4BCE-80FE-4CCB19BACCD0}"/>
                </a:ext>
              </a:extLst>
            </p:cNvPr>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9E048220-7BCC-400B-955C-5DFCE8EA7496}"/>
                </a:ext>
              </a:extLst>
            </p:cNvPr>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A0C04C89-D0E5-4C44-AFB2-D75B204AA99C}"/>
                </a:ext>
              </a:extLst>
            </p:cNvPr>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DFBED6EA-0BEF-48E1-B649-FB1CC615DDA3}"/>
                </a:ext>
              </a:extLst>
            </p:cNvPr>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CF291661-F419-4CB9-B3AC-3CF17180828A}"/>
                </a:ext>
              </a:extLst>
            </p:cNvPr>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A8F5C387-F672-4793-B2F7-42C74DE1F81E}"/>
                </a:ext>
              </a:extLst>
            </p:cNvPr>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230D38A8-32B0-4466-B9D8-F63FE8F697A8}"/>
                </a:ext>
              </a:extLst>
            </p:cNvPr>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id="{9B22830C-B66B-483F-94B5-1597066962A9}"/>
                </a:ext>
              </a:extLst>
            </p:cNvPr>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id="{C718DA06-A470-4E49-B9B0-EDE62E959888}"/>
                </a:ext>
              </a:extLst>
            </p:cNvPr>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A8E66352-4615-497D-8472-6807305683AB}"/>
                </a:ext>
              </a:extLst>
            </p:cNvPr>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B71C891A-D0D1-41A9-8C70-1BBC6CD2D60C}"/>
                </a:ext>
              </a:extLst>
            </p:cNvPr>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7077FA7C-7FD7-4D7B-97B7-BADE70AA6B62}"/>
                </a:ext>
              </a:extLst>
            </p:cNvPr>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id="{BAE39AD6-CCE8-4072-9D69-A9728851F290}"/>
                </a:ext>
              </a:extLst>
            </p:cNvPr>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305335E1-B044-464C-9B3D-7101CC86EE44}"/>
                </a:ext>
              </a:extLst>
            </p:cNvPr>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sp>
        <p:nvSpPr>
          <p:cNvPr id="90" name="标题 1">
            <a:extLst>
              <a:ext uri="{FF2B5EF4-FFF2-40B4-BE49-F238E27FC236}">
                <a16:creationId xmlns:a16="http://schemas.microsoft.com/office/drawing/2014/main" id="{5D0D9AD8-905C-4C24-A993-C577DB87A84E}"/>
              </a:ext>
            </a:extLst>
          </p:cNvPr>
          <p:cNvSpPr>
            <a:spLocks noGrp="1"/>
          </p:cNvSpPr>
          <p:nvPr>
            <p:ph type="title" hasCustomPrompt="1"/>
          </p:nvPr>
        </p:nvSpPr>
        <p:spPr>
          <a:xfrm>
            <a:off x="564510" y="644141"/>
            <a:ext cx="5130840" cy="443135"/>
          </a:xfrm>
          <a:prstGeom prst="rect">
            <a:avLst/>
          </a:prstGeom>
        </p:spPr>
        <p:txBody>
          <a:bodyPr/>
          <a:lstStyle>
            <a:lvl1pPr>
              <a:defRPr lang="zh-CN" altLang="en-US" sz="2800" b="1">
                <a:solidFill>
                  <a:schemeClr val="tx1"/>
                </a:solidFill>
                <a:latin typeface="+mn-lt"/>
                <a:ea typeface="+mn-ea"/>
                <a:cs typeface="+mn-cs"/>
              </a:defRPr>
            </a:lvl1pPr>
          </a:lstStyle>
          <a:p>
            <a:pPr marL="0" lvl="0" indent="0">
              <a:spcBef>
                <a:spcPts val="1000"/>
              </a:spcBef>
              <a:buFont typeface="Arial" panose="020B0604020202020204" pitchFamily="34" charset="0"/>
            </a:pPr>
            <a:r>
              <a:rPr lang="zh-CN" altLang="en-US" dirty="0"/>
              <a:t>单击此处编辑标题样式</a:t>
            </a:r>
          </a:p>
        </p:txBody>
      </p:sp>
    </p:spTree>
    <p:extLst>
      <p:ext uri="{BB962C8B-B14F-4D97-AF65-F5344CB8AC3E}">
        <p14:creationId xmlns:p14="http://schemas.microsoft.com/office/powerpoint/2010/main" val="1461315086"/>
      </p:ext>
    </p:extLst>
  </p:cSld>
  <p:clrMapOvr>
    <a:masterClrMapping/>
  </p:clrMapOvr>
  <p:extLst>
    <p:ext uri="{DCECCB84-F9BA-43D5-87BE-67443E8EF086}">
      <p15:sldGuideLst xmlns:p15="http://schemas.microsoft.com/office/powerpoint/2012/main">
        <p15:guide id="1" orient="horz" pos="2160">
          <p15:clr>
            <a:srgbClr val="FBAE40"/>
          </p15:clr>
        </p15:guide>
        <p15:guide id="2" pos="34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章节页">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6C985E0E-9FA5-4AB3-A338-F92573994C7E}"/>
              </a:ext>
            </a:extLst>
          </p:cNvPr>
          <p:cNvSpPr/>
          <p:nvPr userDrawn="1"/>
        </p:nvSpPr>
        <p:spPr>
          <a:xfrm>
            <a:off x="0" y="-9942"/>
            <a:ext cx="12192000" cy="6505350"/>
          </a:xfrm>
          <a:prstGeom prst="rect">
            <a:avLst/>
          </a:prstGeom>
          <a:solidFill>
            <a:srgbClr val="FFFFFF">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mn-cs"/>
            </a:endParaRPr>
          </a:p>
        </p:txBody>
      </p:sp>
      <p:sp>
        <p:nvSpPr>
          <p:cNvPr id="57" name="任意多边形: 形状 56">
            <a:extLst>
              <a:ext uri="{FF2B5EF4-FFF2-40B4-BE49-F238E27FC236}">
                <a16:creationId xmlns:a16="http://schemas.microsoft.com/office/drawing/2014/main" id="{B410640B-A3F9-4BDB-B919-A839D80FF4AD}"/>
              </a:ext>
            </a:extLst>
          </p:cNvPr>
          <p:cNvSpPr/>
          <p:nvPr userDrawn="1"/>
        </p:nvSpPr>
        <p:spPr>
          <a:xfrm>
            <a:off x="3812" y="6265796"/>
            <a:ext cx="12195808" cy="592204"/>
          </a:xfrm>
          <a:custGeom>
            <a:avLst/>
            <a:gdLst>
              <a:gd name="connsiteX0" fmla="*/ 2048019 w 12195808"/>
              <a:gd name="connsiteY0" fmla="*/ 742 h 592204"/>
              <a:gd name="connsiteX1" fmla="*/ 12195808 w 12195808"/>
              <a:gd name="connsiteY1" fmla="*/ 250181 h 592204"/>
              <a:gd name="connsiteX2" fmla="*/ 12195808 w 12195808"/>
              <a:gd name="connsiteY2" fmla="*/ 592204 h 592204"/>
              <a:gd name="connsiteX3" fmla="*/ 0 w 12195808"/>
              <a:gd name="connsiteY3" fmla="*/ 592204 h 592204"/>
              <a:gd name="connsiteX4" fmla="*/ 0 w 12195808"/>
              <a:gd name="connsiteY4" fmla="*/ 250181 h 592204"/>
              <a:gd name="connsiteX5" fmla="*/ 2048019 w 12195808"/>
              <a:gd name="connsiteY5" fmla="*/ 742 h 59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808" h="592204">
                <a:moveTo>
                  <a:pt x="2048019" y="742"/>
                </a:moveTo>
                <a:cubicBezTo>
                  <a:pt x="5214170" y="-33069"/>
                  <a:pt x="9152891" y="1104574"/>
                  <a:pt x="12195808" y="250181"/>
                </a:cubicBezTo>
                <a:lnTo>
                  <a:pt x="12195808" y="592204"/>
                </a:lnTo>
                <a:lnTo>
                  <a:pt x="0" y="592204"/>
                </a:lnTo>
                <a:lnTo>
                  <a:pt x="0" y="250181"/>
                </a:lnTo>
                <a:cubicBezTo>
                  <a:pt x="627861" y="78731"/>
                  <a:pt x="1317369" y="8544"/>
                  <a:pt x="2048019" y="742"/>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灯片编号占位符 5">
            <a:extLst>
              <a:ext uri="{FF2B5EF4-FFF2-40B4-BE49-F238E27FC236}">
                <a16:creationId xmlns:a16="http://schemas.microsoft.com/office/drawing/2014/main" id="{09F629AF-15BA-4927-8EBF-714AC422381F}"/>
              </a:ext>
            </a:extLst>
          </p:cNvPr>
          <p:cNvSpPr>
            <a:spLocks noGrp="1"/>
          </p:cNvSpPr>
          <p:nvPr>
            <p:ph type="sldNum" sz="quarter" idx="22"/>
          </p:nvPr>
        </p:nvSpPr>
        <p:spPr>
          <a:xfrm>
            <a:off x="10355134" y="6439760"/>
            <a:ext cx="1295400" cy="365125"/>
          </a:xfrm>
          <a:prstGeom prst="rect">
            <a:avLst/>
          </a:prstGeom>
        </p:spPr>
        <p:txBody>
          <a:bodyPr/>
          <a:lstStyle>
            <a:lvl1pPr algn="r">
              <a:defRPr sz="1200">
                <a:solidFill>
                  <a:schemeClr val="bg1"/>
                </a:solidFill>
              </a:defRPr>
            </a:lvl1pPr>
          </a:lstStyle>
          <a:p>
            <a:r>
              <a:rPr lang="zh-CN" altLang="en-US" dirty="0"/>
              <a:t>第</a:t>
            </a:r>
            <a:fld id="{B7511D94-E528-4A24-AB10-206E20BC93BA}" type="slidenum">
              <a:rPr lang="zh-CN" altLang="en-US" smtClean="0"/>
              <a:pPr/>
              <a:t>‹#›</a:t>
            </a:fld>
            <a:r>
              <a:rPr lang="zh-CN" altLang="en-US" dirty="0"/>
              <a:t>页</a:t>
            </a:r>
            <a:r>
              <a:rPr lang="en-US" altLang="zh-CN" dirty="0"/>
              <a:t>/</a:t>
            </a:r>
            <a:r>
              <a:rPr lang="zh-CN" altLang="en-US" dirty="0"/>
              <a:t>共</a:t>
            </a:r>
            <a:fld id="{B7511D94-E528-4A24-AB10-206E20BC93BA}" type="slidenum">
              <a:rPr lang="zh-CN" altLang="en-US" smtClean="0"/>
              <a:pPr/>
              <a:t>‹#›</a:t>
            </a:fld>
            <a:r>
              <a:rPr lang="zh-CN" altLang="en-US" dirty="0"/>
              <a:t>页</a:t>
            </a:r>
          </a:p>
        </p:txBody>
      </p:sp>
      <p:sp>
        <p:nvSpPr>
          <p:cNvPr id="99" name="文本占位符 52">
            <a:extLst>
              <a:ext uri="{FF2B5EF4-FFF2-40B4-BE49-F238E27FC236}">
                <a16:creationId xmlns:a16="http://schemas.microsoft.com/office/drawing/2014/main" id="{06AC9802-EDE7-4020-8AC2-32373016445D}"/>
              </a:ext>
            </a:extLst>
          </p:cNvPr>
          <p:cNvSpPr>
            <a:spLocks noGrp="1"/>
          </p:cNvSpPr>
          <p:nvPr>
            <p:ph type="body" sz="quarter" idx="10" hasCustomPrompt="1"/>
          </p:nvPr>
        </p:nvSpPr>
        <p:spPr>
          <a:xfrm>
            <a:off x="1842552" y="2368913"/>
            <a:ext cx="2706708" cy="2336718"/>
          </a:xfrm>
          <a:prstGeom prst="rect">
            <a:avLst/>
          </a:prstGeom>
        </p:spPr>
        <p:txBody>
          <a:bodyPr lIns="0" anchor="ctr" anchorCtr="0">
            <a:noAutofit/>
          </a:bodyPr>
          <a:lstStyle>
            <a:lvl1pPr marL="0" indent="0" algn="l">
              <a:buNone/>
              <a:defRPr sz="16800">
                <a:gradFill>
                  <a:gsLst>
                    <a:gs pos="0">
                      <a:schemeClr val="accent1">
                        <a:alpha val="90000"/>
                      </a:schemeClr>
                    </a:gs>
                    <a:gs pos="100000">
                      <a:schemeClr val="accent1">
                        <a:lumMod val="20000"/>
                        <a:lumOff val="80000"/>
                        <a:alpha val="0"/>
                      </a:schemeClr>
                    </a:gs>
                  </a:gsLst>
                  <a:lin ang="5400000" scaled="1"/>
                </a:gradFill>
                <a:latin typeface="Impact" panose="020B0806030902050204" pitchFamily="34" charset="0"/>
              </a:defRPr>
            </a:lvl1pPr>
            <a:lvl2pPr marL="457200" indent="0">
              <a:buNone/>
              <a:defRPr/>
            </a:lvl2pPr>
          </a:lstStyle>
          <a:p>
            <a:pPr lvl="0"/>
            <a:r>
              <a:rPr lang="en-US" altLang="zh-CN" dirty="0"/>
              <a:t>00</a:t>
            </a:r>
            <a:endParaRPr lang="zh-CN" altLang="en-US" dirty="0"/>
          </a:p>
        </p:txBody>
      </p:sp>
      <p:grpSp>
        <p:nvGrpSpPr>
          <p:cNvPr id="62" name="图形 3">
            <a:extLst>
              <a:ext uri="{FF2B5EF4-FFF2-40B4-BE49-F238E27FC236}">
                <a16:creationId xmlns:a16="http://schemas.microsoft.com/office/drawing/2014/main" id="{BEA0F00B-4A0F-4A6C-BCD3-AC81900ADA02}"/>
              </a:ext>
            </a:extLst>
          </p:cNvPr>
          <p:cNvGrpSpPr/>
          <p:nvPr userDrawn="1"/>
        </p:nvGrpSpPr>
        <p:grpSpPr>
          <a:xfrm>
            <a:off x="7906905" y="1088080"/>
            <a:ext cx="5343147" cy="5715802"/>
            <a:chOff x="3342957" y="689084"/>
            <a:chExt cx="5379904" cy="5755119"/>
          </a:xfrm>
          <a:solidFill>
            <a:schemeClr val="bg1">
              <a:lumMod val="95000"/>
            </a:schemeClr>
          </a:solidFill>
        </p:grpSpPr>
        <p:sp>
          <p:nvSpPr>
            <p:cNvPr id="63" name="任意多边形: 形状 62">
              <a:extLst>
                <a:ext uri="{FF2B5EF4-FFF2-40B4-BE49-F238E27FC236}">
                  <a16:creationId xmlns:a16="http://schemas.microsoft.com/office/drawing/2014/main" id="{A3DE4DD4-1837-4470-AAD4-A0CAD53D0682}"/>
                </a:ext>
              </a:extLst>
            </p:cNvPr>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AE2C357E-D23A-465C-880E-92A8DD7D3201}"/>
                </a:ext>
              </a:extLst>
            </p:cNvPr>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8AC567DF-5AC9-470D-9884-9A6AD6C65F01}"/>
                </a:ext>
              </a:extLst>
            </p:cNvPr>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63401DB5-D86A-468B-9B55-354EEE7E41E2}"/>
                </a:ext>
              </a:extLst>
            </p:cNvPr>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54F4743D-8F0A-4F14-8C5B-4F61E3A7B447}"/>
                </a:ext>
              </a:extLst>
            </p:cNvPr>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B3305220-3F65-4D18-8FB9-502A3F4D1918}"/>
                </a:ext>
              </a:extLst>
            </p:cNvPr>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A690B180-9868-4320-85D6-A5B572EDBECC}"/>
                </a:ext>
              </a:extLst>
            </p:cNvPr>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C37A8541-A9EA-43FB-BB4A-3B5154E60E9A}"/>
                </a:ext>
              </a:extLst>
            </p:cNvPr>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98A7290A-56FD-4DEA-9F4E-E4F78BADF3AC}"/>
                </a:ext>
              </a:extLst>
            </p:cNvPr>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7C331D1D-74CB-443E-B574-D8621E6D49A1}"/>
                </a:ext>
              </a:extLst>
            </p:cNvPr>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78CE9863-C298-452E-8B5A-EDBD371D7993}"/>
                </a:ext>
              </a:extLst>
            </p:cNvPr>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A4ED9695-CB07-4494-960A-297D82E7F824}"/>
                </a:ext>
              </a:extLst>
            </p:cNvPr>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334996A0-E0E4-4390-AC52-083C7092049C}"/>
                </a:ext>
              </a:extLst>
            </p:cNvPr>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3C6560D3-C73D-41A0-93D2-D66E24E99F89}"/>
                </a:ext>
              </a:extLst>
            </p:cNvPr>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2E8814BD-16C4-4043-945D-090FF7B5C9BC}"/>
                </a:ext>
              </a:extLst>
            </p:cNvPr>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E17E0CCC-0200-4D7A-A4C7-6531B49FA44E}"/>
                </a:ext>
              </a:extLst>
            </p:cNvPr>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3463E4D6-C6C0-4734-B95A-B0B8793A885A}"/>
                </a:ext>
              </a:extLst>
            </p:cNvPr>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9783905A-1B44-44A8-B761-F66FB5F40B4C}"/>
                </a:ext>
              </a:extLst>
            </p:cNvPr>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758275CD-A5E4-4BDB-8BA0-1F43A82858A5}"/>
                </a:ext>
              </a:extLst>
            </p:cNvPr>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47E41E53-02F0-4568-96F4-4F0B3CF03394}"/>
                </a:ext>
              </a:extLst>
            </p:cNvPr>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id="{37FBA462-8B86-4770-9E7D-D564AC6BF3F1}"/>
                </a:ext>
              </a:extLst>
            </p:cNvPr>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id="{EBDF3BBB-6F49-42E5-8B0A-BB2026F9C2EE}"/>
                </a:ext>
              </a:extLst>
            </p:cNvPr>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88415179-2232-4722-A64F-0FD0F3484AC4}"/>
                </a:ext>
              </a:extLst>
            </p:cNvPr>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442D4021-2021-4CD1-A97E-B83BFDF27CE2}"/>
                </a:ext>
              </a:extLst>
            </p:cNvPr>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7D59466B-CCD0-4BF6-9F1D-D4A820B39DA3}"/>
                </a:ext>
              </a:extLst>
            </p:cNvPr>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id="{ED765C44-DE0D-4C5C-A676-724B9987CBD1}"/>
                </a:ext>
              </a:extLst>
            </p:cNvPr>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7A041CC7-D26B-4A36-84E3-F91AFBA334EB}"/>
                </a:ext>
              </a:extLst>
            </p:cNvPr>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id="{7F2B6AE2-1691-4C5E-AD58-1BAC5855089C}"/>
                </a:ext>
              </a:extLst>
            </p:cNvPr>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id="{C755475C-B737-4095-B063-54AC96DF5EB4}"/>
                </a:ext>
              </a:extLst>
            </p:cNvPr>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92" name="任意多边形: 形状 91">
              <a:extLst>
                <a:ext uri="{FF2B5EF4-FFF2-40B4-BE49-F238E27FC236}">
                  <a16:creationId xmlns:a16="http://schemas.microsoft.com/office/drawing/2014/main" id="{0AB72634-547C-4106-BAB7-8ACA38686BF1}"/>
                </a:ext>
              </a:extLst>
            </p:cNvPr>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93" name="任意多边形: 形状 92">
              <a:extLst>
                <a:ext uri="{FF2B5EF4-FFF2-40B4-BE49-F238E27FC236}">
                  <a16:creationId xmlns:a16="http://schemas.microsoft.com/office/drawing/2014/main" id="{54D2739B-EBF7-4FD4-BDB3-E18B93B549E6}"/>
                </a:ext>
              </a:extLst>
            </p:cNvPr>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94" name="任意多边形: 形状 93">
              <a:extLst>
                <a:ext uri="{FF2B5EF4-FFF2-40B4-BE49-F238E27FC236}">
                  <a16:creationId xmlns:a16="http://schemas.microsoft.com/office/drawing/2014/main" id="{0CA1569B-FE04-47C0-835D-77FD021E3D6C}"/>
                </a:ext>
              </a:extLst>
            </p:cNvPr>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95" name="任意多边形: 形状 94">
              <a:extLst>
                <a:ext uri="{FF2B5EF4-FFF2-40B4-BE49-F238E27FC236}">
                  <a16:creationId xmlns:a16="http://schemas.microsoft.com/office/drawing/2014/main" id="{D9E6F624-F54E-440A-A3B0-63257F997ACC}"/>
                </a:ext>
              </a:extLst>
            </p:cNvPr>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96" name="任意多边形: 形状 95">
              <a:extLst>
                <a:ext uri="{FF2B5EF4-FFF2-40B4-BE49-F238E27FC236}">
                  <a16:creationId xmlns:a16="http://schemas.microsoft.com/office/drawing/2014/main" id="{DBB7EBC2-E09A-4E48-8B47-2060115E16CA}"/>
                </a:ext>
              </a:extLst>
            </p:cNvPr>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sp>
        <p:nvSpPr>
          <p:cNvPr id="183" name="任意多边形: 形状 182">
            <a:extLst>
              <a:ext uri="{FF2B5EF4-FFF2-40B4-BE49-F238E27FC236}">
                <a16:creationId xmlns:a16="http://schemas.microsoft.com/office/drawing/2014/main" id="{768DD2EF-70AF-426C-AE45-8AFC4760085E}"/>
              </a:ext>
            </a:extLst>
          </p:cNvPr>
          <p:cNvSpPr/>
          <p:nvPr userDrawn="1"/>
        </p:nvSpPr>
        <p:spPr>
          <a:xfrm>
            <a:off x="-1" y="0"/>
            <a:ext cx="12199620" cy="1910793"/>
          </a:xfrm>
          <a:custGeom>
            <a:avLst/>
            <a:gdLst>
              <a:gd name="connsiteX0" fmla="*/ 0 w 12174946"/>
              <a:gd name="connsiteY0" fmla="*/ 0 h 1910793"/>
              <a:gd name="connsiteX1" fmla="*/ 12174946 w 12174946"/>
              <a:gd name="connsiteY1" fmla="*/ 0 h 1910793"/>
              <a:gd name="connsiteX2" fmla="*/ 12174946 w 12174946"/>
              <a:gd name="connsiteY2" fmla="*/ 1910793 h 1910793"/>
              <a:gd name="connsiteX3" fmla="*/ 11903286 w 12174946"/>
              <a:gd name="connsiteY3" fmla="*/ 1807778 h 1910793"/>
              <a:gd name="connsiteX4" fmla="*/ 6078946 w 12174946"/>
              <a:gd name="connsiteY4" fmla="*/ 912744 h 1910793"/>
              <a:gd name="connsiteX5" fmla="*/ 254606 w 12174946"/>
              <a:gd name="connsiteY5" fmla="*/ 1807778 h 1910793"/>
              <a:gd name="connsiteX6" fmla="*/ 0 w 12174946"/>
              <a:gd name="connsiteY6" fmla="*/ 1904326 h 191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4946" h="1910793">
                <a:moveTo>
                  <a:pt x="0" y="0"/>
                </a:moveTo>
                <a:lnTo>
                  <a:pt x="12174946" y="0"/>
                </a:lnTo>
                <a:lnTo>
                  <a:pt x="12174946" y="1910793"/>
                </a:lnTo>
                <a:lnTo>
                  <a:pt x="11903286" y="1807778"/>
                </a:lnTo>
                <a:cubicBezTo>
                  <a:pt x="10364972" y="1251678"/>
                  <a:pt x="8321475" y="912744"/>
                  <a:pt x="6078946" y="912744"/>
                </a:cubicBezTo>
                <a:cubicBezTo>
                  <a:pt x="3836418" y="912744"/>
                  <a:pt x="1792920" y="1251678"/>
                  <a:pt x="254606" y="1807778"/>
                </a:cubicBezTo>
                <a:lnTo>
                  <a:pt x="0" y="1904326"/>
                </a:ln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2" name="组合 1">
            <a:extLst>
              <a:ext uri="{FF2B5EF4-FFF2-40B4-BE49-F238E27FC236}">
                <a16:creationId xmlns:a16="http://schemas.microsoft.com/office/drawing/2014/main" id="{21F064FB-5AF9-4722-8813-F59BE03FB45D}"/>
              </a:ext>
            </a:extLst>
          </p:cNvPr>
          <p:cNvGrpSpPr/>
          <p:nvPr userDrawn="1"/>
        </p:nvGrpSpPr>
        <p:grpSpPr>
          <a:xfrm>
            <a:off x="9718934" y="423963"/>
            <a:ext cx="1926569" cy="756191"/>
            <a:chOff x="9620933" y="624820"/>
            <a:chExt cx="1926569" cy="756191"/>
          </a:xfrm>
        </p:grpSpPr>
        <p:grpSp>
          <p:nvGrpSpPr>
            <p:cNvPr id="121" name="组合 120">
              <a:extLst>
                <a:ext uri="{FF2B5EF4-FFF2-40B4-BE49-F238E27FC236}">
                  <a16:creationId xmlns:a16="http://schemas.microsoft.com/office/drawing/2014/main" id="{F6C08991-592F-40DF-8390-9E3538B1B4CD}"/>
                </a:ext>
              </a:extLst>
            </p:cNvPr>
            <p:cNvGrpSpPr/>
            <p:nvPr userDrawn="1"/>
          </p:nvGrpSpPr>
          <p:grpSpPr>
            <a:xfrm>
              <a:off x="9772518" y="624820"/>
              <a:ext cx="1623399" cy="434178"/>
              <a:chOff x="5044774" y="2012861"/>
              <a:chExt cx="2251679" cy="602212"/>
            </a:xfrm>
          </p:grpSpPr>
          <p:grpSp>
            <p:nvGrpSpPr>
              <p:cNvPr id="122" name="组合 121">
                <a:extLst>
                  <a:ext uri="{FF2B5EF4-FFF2-40B4-BE49-F238E27FC236}">
                    <a16:creationId xmlns:a16="http://schemas.microsoft.com/office/drawing/2014/main" id="{9F6B7CDA-7D48-448D-94F4-230F138B3FF0}"/>
                  </a:ext>
                </a:extLst>
              </p:cNvPr>
              <p:cNvGrpSpPr/>
              <p:nvPr userDrawn="1"/>
            </p:nvGrpSpPr>
            <p:grpSpPr>
              <a:xfrm>
                <a:off x="5044774" y="2101251"/>
                <a:ext cx="438836" cy="509660"/>
                <a:chOff x="7602551" y="-1243565"/>
                <a:chExt cx="438836" cy="509660"/>
              </a:xfrm>
            </p:grpSpPr>
            <p:sp>
              <p:nvSpPr>
                <p:cNvPr id="139" name="任意多边形: 形状 138">
                  <a:extLst>
                    <a:ext uri="{FF2B5EF4-FFF2-40B4-BE49-F238E27FC236}">
                      <a16:creationId xmlns:a16="http://schemas.microsoft.com/office/drawing/2014/main" id="{389FA0AF-7844-4EFF-A1E3-32A4D2120F16}"/>
                    </a:ext>
                  </a:extLst>
                </p:cNvPr>
                <p:cNvSpPr/>
                <p:nvPr/>
              </p:nvSpPr>
              <p:spPr>
                <a:xfrm>
                  <a:off x="7622238" y="-1243565"/>
                  <a:ext cx="80625" cy="72303"/>
                </a:xfrm>
                <a:custGeom>
                  <a:avLst/>
                  <a:gdLst>
                    <a:gd name="connsiteX0" fmla="*/ 60579 w 108782"/>
                    <a:gd name="connsiteY0" fmla="*/ 107016 h 109408"/>
                    <a:gd name="connsiteX1" fmla="*/ 48889 w 108782"/>
                    <a:gd name="connsiteY1" fmla="*/ 1172 h 109408"/>
                    <a:gd name="connsiteX2" fmla="*/ 106195 w 108782"/>
                    <a:gd name="connsiteY2" fmla="*/ 18325 h 109408"/>
                    <a:gd name="connsiteX3" fmla="*/ 60579 w 108782"/>
                    <a:gd name="connsiteY3" fmla="*/ 107016 h 109408"/>
                    <a:gd name="connsiteX4" fmla="*/ 27543 w 108782"/>
                    <a:gd name="connsiteY4" fmla="*/ 50854 h 109408"/>
                    <a:gd name="connsiteX5" fmla="*/ 87771 w 108782"/>
                    <a:gd name="connsiteY5" fmla="*/ 84907 h 109408"/>
                    <a:gd name="connsiteX6" fmla="*/ 80655 w 108782"/>
                    <a:gd name="connsiteY6" fmla="*/ 39545 h 109408"/>
                    <a:gd name="connsiteX7" fmla="*/ 27543 w 108782"/>
                    <a:gd name="connsiteY7" fmla="*/ 50854 h 10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82" h="109408">
                      <a:moveTo>
                        <a:pt x="60579" y="107016"/>
                      </a:moveTo>
                      <a:cubicBezTo>
                        <a:pt x="-10068" y="129506"/>
                        <a:pt x="-25189" y="-14330"/>
                        <a:pt x="48889" y="1172"/>
                      </a:cubicBezTo>
                      <a:cubicBezTo>
                        <a:pt x="69347" y="791"/>
                        <a:pt x="87390" y="11845"/>
                        <a:pt x="106195" y="18325"/>
                      </a:cubicBezTo>
                      <a:cubicBezTo>
                        <a:pt x="110007" y="54920"/>
                        <a:pt x="117504" y="117562"/>
                        <a:pt x="60579" y="107016"/>
                      </a:cubicBezTo>
                      <a:moveTo>
                        <a:pt x="27543" y="50854"/>
                      </a:moveTo>
                      <a:cubicBezTo>
                        <a:pt x="21062" y="87321"/>
                        <a:pt x="64137" y="82873"/>
                        <a:pt x="87771" y="84907"/>
                      </a:cubicBezTo>
                      <a:cubicBezTo>
                        <a:pt x="86119" y="69659"/>
                        <a:pt x="83832" y="54538"/>
                        <a:pt x="80655" y="39545"/>
                      </a:cubicBezTo>
                      <a:cubicBezTo>
                        <a:pt x="69092" y="17563"/>
                        <a:pt x="22841" y="21121"/>
                        <a:pt x="27543" y="50854"/>
                      </a:cubicBezTo>
                      <a:close/>
                    </a:path>
                  </a:pathLst>
                </a:custGeom>
                <a:solidFill>
                  <a:schemeClr val="bg1"/>
                </a:solidFill>
                <a:ln w="12706" cap="flat">
                  <a:noFill/>
                  <a:prstDash val="solid"/>
                  <a:miter/>
                </a:ln>
              </p:spPr>
              <p:txBody>
                <a:bodyPr rtlCol="0" anchor="ctr"/>
                <a:lstStyle/>
                <a:p>
                  <a:endParaRPr lang="zh-CN" altLang="en-US"/>
                </a:p>
              </p:txBody>
            </p:sp>
            <p:sp>
              <p:nvSpPr>
                <p:cNvPr id="140" name="任意多边形: 形状 139">
                  <a:extLst>
                    <a:ext uri="{FF2B5EF4-FFF2-40B4-BE49-F238E27FC236}">
                      <a16:creationId xmlns:a16="http://schemas.microsoft.com/office/drawing/2014/main" id="{953253B2-0C3A-4325-ABDC-2AACACBBC227}"/>
                    </a:ext>
                  </a:extLst>
                </p:cNvPr>
                <p:cNvSpPr/>
                <p:nvPr userDrawn="1"/>
              </p:nvSpPr>
              <p:spPr>
                <a:xfrm>
                  <a:off x="7642165" y="-1226776"/>
                  <a:ext cx="45125" cy="39322"/>
                </a:xfrm>
                <a:custGeom>
                  <a:avLst/>
                  <a:gdLst>
                    <a:gd name="connsiteX0" fmla="*/ 656 w 60884"/>
                    <a:gd name="connsiteY0" fmla="*/ 25448 h 59501"/>
                    <a:gd name="connsiteX1" fmla="*/ 53769 w 60884"/>
                    <a:gd name="connsiteY1" fmla="*/ 14140 h 59501"/>
                    <a:gd name="connsiteX2" fmla="*/ 60884 w 60884"/>
                    <a:gd name="connsiteY2" fmla="*/ 59501 h 59501"/>
                    <a:gd name="connsiteX3" fmla="*/ 656 w 60884"/>
                    <a:gd name="connsiteY3" fmla="*/ 25448 h 59501"/>
                  </a:gdLst>
                  <a:ahLst/>
                  <a:cxnLst>
                    <a:cxn ang="0">
                      <a:pos x="connsiteX0" y="connsiteY0"/>
                    </a:cxn>
                    <a:cxn ang="0">
                      <a:pos x="connsiteX1" y="connsiteY1"/>
                    </a:cxn>
                    <a:cxn ang="0">
                      <a:pos x="connsiteX2" y="connsiteY2"/>
                    </a:cxn>
                    <a:cxn ang="0">
                      <a:pos x="connsiteX3" y="connsiteY3"/>
                    </a:cxn>
                  </a:cxnLst>
                  <a:rect l="l" t="t" r="r" b="b"/>
                  <a:pathLst>
                    <a:path w="60884" h="59501">
                      <a:moveTo>
                        <a:pt x="656" y="25448"/>
                      </a:moveTo>
                      <a:cubicBezTo>
                        <a:pt x="-4045" y="-4285"/>
                        <a:pt x="42206" y="-7842"/>
                        <a:pt x="53769" y="14140"/>
                      </a:cubicBezTo>
                      <a:cubicBezTo>
                        <a:pt x="56946" y="29133"/>
                        <a:pt x="59233" y="44254"/>
                        <a:pt x="60884" y="59501"/>
                      </a:cubicBezTo>
                      <a:cubicBezTo>
                        <a:pt x="37251" y="57468"/>
                        <a:pt x="-5824" y="61916"/>
                        <a:pt x="656" y="25448"/>
                      </a:cubicBezTo>
                      <a:close/>
                    </a:path>
                  </a:pathLst>
                </a:custGeom>
                <a:solidFill>
                  <a:schemeClr val="bg1"/>
                </a:solidFill>
                <a:ln w="12706" cap="flat">
                  <a:noFill/>
                  <a:prstDash val="solid"/>
                  <a:miter/>
                </a:ln>
              </p:spPr>
              <p:txBody>
                <a:bodyPr rtlCol="0" anchor="ctr"/>
                <a:lstStyle/>
                <a:p>
                  <a:endParaRPr lang="zh-CN" altLang="en-US"/>
                </a:p>
              </p:txBody>
            </p:sp>
            <p:sp>
              <p:nvSpPr>
                <p:cNvPr id="141" name="任意多边形: 形状 140">
                  <a:extLst>
                    <a:ext uri="{FF2B5EF4-FFF2-40B4-BE49-F238E27FC236}">
                      <a16:creationId xmlns:a16="http://schemas.microsoft.com/office/drawing/2014/main" id="{440FFCB7-2E2D-4498-8DBD-847D7B475A9F}"/>
                    </a:ext>
                  </a:extLst>
                </p:cNvPr>
                <p:cNvSpPr/>
                <p:nvPr/>
              </p:nvSpPr>
              <p:spPr>
                <a:xfrm>
                  <a:off x="7612987" y="-1225746"/>
                  <a:ext cx="428400" cy="491841"/>
                </a:xfrm>
                <a:custGeom>
                  <a:avLst/>
                  <a:gdLst>
                    <a:gd name="connsiteX0" fmla="*/ 500122 w 578011"/>
                    <a:gd name="connsiteY0" fmla="*/ 3813 h 744244"/>
                    <a:gd name="connsiteX1" fmla="*/ 575725 w 578011"/>
                    <a:gd name="connsiteY1" fmla="*/ 2670 h 744244"/>
                    <a:gd name="connsiteX2" fmla="*/ 578012 w 578011"/>
                    <a:gd name="connsiteY2" fmla="*/ 50827 h 744244"/>
                    <a:gd name="connsiteX3" fmla="*/ 450186 w 578011"/>
                    <a:gd name="connsiteY3" fmla="*/ 117154 h 744244"/>
                    <a:gd name="connsiteX4" fmla="*/ 451075 w 578011"/>
                    <a:gd name="connsiteY4" fmla="*/ 137357 h 744244"/>
                    <a:gd name="connsiteX5" fmla="*/ 487670 w 578011"/>
                    <a:gd name="connsiteY5" fmla="*/ 157433 h 744244"/>
                    <a:gd name="connsiteX6" fmla="*/ 487797 w 578011"/>
                    <a:gd name="connsiteY6" fmla="*/ 363276 h 744244"/>
                    <a:gd name="connsiteX7" fmla="*/ 486780 w 578011"/>
                    <a:gd name="connsiteY7" fmla="*/ 706220 h 744244"/>
                    <a:gd name="connsiteX8" fmla="*/ 443706 w 578011"/>
                    <a:gd name="connsiteY8" fmla="*/ 743958 h 744244"/>
                    <a:gd name="connsiteX9" fmla="*/ 381318 w 578011"/>
                    <a:gd name="connsiteY9" fmla="*/ 649042 h 744244"/>
                    <a:gd name="connsiteX10" fmla="*/ 385129 w 578011"/>
                    <a:gd name="connsiteY10" fmla="*/ 634048 h 744244"/>
                    <a:gd name="connsiteX11" fmla="*/ 438496 w 578011"/>
                    <a:gd name="connsiteY11" fmla="*/ 641164 h 744244"/>
                    <a:gd name="connsiteX12" fmla="*/ 436971 w 578011"/>
                    <a:gd name="connsiteY12" fmla="*/ 272425 h 744244"/>
                    <a:gd name="connsiteX13" fmla="*/ 434176 w 578011"/>
                    <a:gd name="connsiteY13" fmla="*/ 173316 h 744244"/>
                    <a:gd name="connsiteX14" fmla="*/ 370263 w 578011"/>
                    <a:gd name="connsiteY14" fmla="*/ 255526 h 744244"/>
                    <a:gd name="connsiteX15" fmla="*/ 347646 w 578011"/>
                    <a:gd name="connsiteY15" fmla="*/ 217788 h 744244"/>
                    <a:gd name="connsiteX16" fmla="*/ 377379 w 578011"/>
                    <a:gd name="connsiteY16" fmla="*/ 148030 h 744244"/>
                    <a:gd name="connsiteX17" fmla="*/ 270645 w 578011"/>
                    <a:gd name="connsiteY17" fmla="*/ 229097 h 744244"/>
                    <a:gd name="connsiteX18" fmla="*/ 143455 w 578011"/>
                    <a:gd name="connsiteY18" fmla="*/ 398727 h 744244"/>
                    <a:gd name="connsiteX19" fmla="*/ 77382 w 578011"/>
                    <a:gd name="connsiteY19" fmla="*/ 601901 h 744244"/>
                    <a:gd name="connsiteX20" fmla="*/ 2033 w 578011"/>
                    <a:gd name="connsiteY20" fmla="*/ 600758 h 744244"/>
                    <a:gd name="connsiteX21" fmla="*/ 0 w 578011"/>
                    <a:gd name="connsiteY21" fmla="*/ 455143 h 744244"/>
                    <a:gd name="connsiteX22" fmla="*/ 28716 w 578011"/>
                    <a:gd name="connsiteY22" fmla="*/ 509653 h 744244"/>
                    <a:gd name="connsiteX23" fmla="*/ 53748 w 578011"/>
                    <a:gd name="connsiteY23" fmla="*/ 515625 h 744244"/>
                    <a:gd name="connsiteX24" fmla="*/ 200506 w 578011"/>
                    <a:gd name="connsiteY24" fmla="*/ 224777 h 744244"/>
                    <a:gd name="connsiteX25" fmla="*/ 369374 w 578011"/>
                    <a:gd name="connsiteY25" fmla="*/ 86658 h 744244"/>
                    <a:gd name="connsiteX26" fmla="*/ 500122 w 578011"/>
                    <a:gd name="connsiteY26" fmla="*/ 3813 h 7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8011" h="744244">
                      <a:moveTo>
                        <a:pt x="500122" y="3813"/>
                      </a:moveTo>
                      <a:cubicBezTo>
                        <a:pt x="524391" y="-3811"/>
                        <a:pt x="550693" y="2288"/>
                        <a:pt x="575725" y="2670"/>
                      </a:cubicBezTo>
                      <a:cubicBezTo>
                        <a:pt x="576233" y="14741"/>
                        <a:pt x="577377" y="38756"/>
                        <a:pt x="578012" y="50827"/>
                      </a:cubicBezTo>
                      <a:cubicBezTo>
                        <a:pt x="535319" y="72936"/>
                        <a:pt x="488813" y="87675"/>
                        <a:pt x="450186" y="117154"/>
                      </a:cubicBezTo>
                      <a:cubicBezTo>
                        <a:pt x="450440" y="122236"/>
                        <a:pt x="450821" y="132274"/>
                        <a:pt x="451075" y="137357"/>
                      </a:cubicBezTo>
                      <a:cubicBezTo>
                        <a:pt x="463273" y="143964"/>
                        <a:pt x="475472" y="150699"/>
                        <a:pt x="487670" y="157433"/>
                      </a:cubicBezTo>
                      <a:cubicBezTo>
                        <a:pt x="503553" y="225412"/>
                        <a:pt x="488051" y="294662"/>
                        <a:pt x="487797" y="363276"/>
                      </a:cubicBezTo>
                      <a:cubicBezTo>
                        <a:pt x="479411" y="477506"/>
                        <a:pt x="494912" y="592117"/>
                        <a:pt x="486780" y="706220"/>
                      </a:cubicBezTo>
                      <a:cubicBezTo>
                        <a:pt x="486780" y="730362"/>
                        <a:pt x="467594" y="746626"/>
                        <a:pt x="443706" y="743958"/>
                      </a:cubicBezTo>
                      <a:cubicBezTo>
                        <a:pt x="409271" y="724009"/>
                        <a:pt x="393262" y="685001"/>
                        <a:pt x="381318" y="649042"/>
                      </a:cubicBezTo>
                      <a:cubicBezTo>
                        <a:pt x="382334" y="645357"/>
                        <a:pt x="384240" y="637860"/>
                        <a:pt x="385129" y="634048"/>
                      </a:cubicBezTo>
                      <a:cubicBezTo>
                        <a:pt x="402918" y="636335"/>
                        <a:pt x="420707" y="638750"/>
                        <a:pt x="438496" y="641164"/>
                      </a:cubicBezTo>
                      <a:cubicBezTo>
                        <a:pt x="434049" y="518293"/>
                        <a:pt x="431889" y="395296"/>
                        <a:pt x="436971" y="272425"/>
                      </a:cubicBezTo>
                      <a:cubicBezTo>
                        <a:pt x="437353" y="239262"/>
                        <a:pt x="436336" y="206225"/>
                        <a:pt x="434176" y="173316"/>
                      </a:cubicBezTo>
                      <a:cubicBezTo>
                        <a:pt x="394532" y="181956"/>
                        <a:pt x="382207" y="221981"/>
                        <a:pt x="370263" y="255526"/>
                      </a:cubicBezTo>
                      <a:cubicBezTo>
                        <a:pt x="364672" y="245996"/>
                        <a:pt x="353364" y="227191"/>
                        <a:pt x="347646" y="217788"/>
                      </a:cubicBezTo>
                      <a:cubicBezTo>
                        <a:pt x="358573" y="194917"/>
                        <a:pt x="368611" y="171664"/>
                        <a:pt x="377379" y="148030"/>
                      </a:cubicBezTo>
                      <a:cubicBezTo>
                        <a:pt x="330619" y="156416"/>
                        <a:pt x="304190" y="199872"/>
                        <a:pt x="270645" y="229097"/>
                      </a:cubicBezTo>
                      <a:cubicBezTo>
                        <a:pt x="217787" y="277127"/>
                        <a:pt x="181192" y="338880"/>
                        <a:pt x="143455" y="398727"/>
                      </a:cubicBezTo>
                      <a:cubicBezTo>
                        <a:pt x="94662" y="456922"/>
                        <a:pt x="135831" y="549424"/>
                        <a:pt x="77382" y="601901"/>
                      </a:cubicBezTo>
                      <a:cubicBezTo>
                        <a:pt x="52223" y="602155"/>
                        <a:pt x="27192" y="601393"/>
                        <a:pt x="2033" y="600758"/>
                      </a:cubicBezTo>
                      <a:cubicBezTo>
                        <a:pt x="889" y="552219"/>
                        <a:pt x="508" y="503681"/>
                        <a:pt x="0" y="455143"/>
                      </a:cubicBezTo>
                      <a:cubicBezTo>
                        <a:pt x="9149" y="473440"/>
                        <a:pt x="18170" y="491991"/>
                        <a:pt x="28716" y="509653"/>
                      </a:cubicBezTo>
                      <a:cubicBezTo>
                        <a:pt x="34942" y="511178"/>
                        <a:pt x="47522" y="514227"/>
                        <a:pt x="53748" y="515625"/>
                      </a:cubicBezTo>
                      <a:cubicBezTo>
                        <a:pt x="69885" y="405842"/>
                        <a:pt x="123252" y="303810"/>
                        <a:pt x="200506" y="224777"/>
                      </a:cubicBezTo>
                      <a:cubicBezTo>
                        <a:pt x="250315" y="171537"/>
                        <a:pt x="303301" y="119441"/>
                        <a:pt x="369374" y="86658"/>
                      </a:cubicBezTo>
                      <a:cubicBezTo>
                        <a:pt x="415752" y="63533"/>
                        <a:pt x="453871" y="27193"/>
                        <a:pt x="500122" y="3813"/>
                      </a:cubicBezTo>
                      <a:close/>
                    </a:path>
                  </a:pathLst>
                </a:custGeom>
                <a:solidFill>
                  <a:schemeClr val="bg1"/>
                </a:solidFill>
                <a:ln w="12706" cap="flat">
                  <a:noFill/>
                  <a:prstDash val="solid"/>
                  <a:miter/>
                </a:ln>
              </p:spPr>
              <p:txBody>
                <a:bodyPr rtlCol="0" anchor="ctr"/>
                <a:lstStyle/>
                <a:p>
                  <a:endParaRPr lang="zh-CN" altLang="en-US"/>
                </a:p>
              </p:txBody>
            </p:sp>
            <p:sp>
              <p:nvSpPr>
                <p:cNvPr id="142" name="任意多边形: 形状 141">
                  <a:extLst>
                    <a:ext uri="{FF2B5EF4-FFF2-40B4-BE49-F238E27FC236}">
                      <a16:creationId xmlns:a16="http://schemas.microsoft.com/office/drawing/2014/main" id="{41D8895F-F522-480A-9B3E-2147E5079EB4}"/>
                    </a:ext>
                  </a:extLst>
                </p:cNvPr>
                <p:cNvSpPr/>
                <p:nvPr/>
              </p:nvSpPr>
              <p:spPr>
                <a:xfrm>
                  <a:off x="7602551" y="-1099448"/>
                  <a:ext cx="88788" cy="285289"/>
                </a:xfrm>
                <a:custGeom>
                  <a:avLst/>
                  <a:gdLst>
                    <a:gd name="connsiteX0" fmla="*/ 17256 w 119796"/>
                    <a:gd name="connsiteY0" fmla="*/ 121 h 431694"/>
                    <a:gd name="connsiteX1" fmla="*/ 80280 w 119796"/>
                    <a:gd name="connsiteY1" fmla="*/ 3679 h 431694"/>
                    <a:gd name="connsiteX2" fmla="*/ 119796 w 119796"/>
                    <a:gd name="connsiteY2" fmla="*/ 56410 h 431694"/>
                    <a:gd name="connsiteX3" fmla="*/ 75960 w 119796"/>
                    <a:gd name="connsiteY3" fmla="*/ 126041 h 431694"/>
                    <a:gd name="connsiteX4" fmla="*/ 96671 w 119796"/>
                    <a:gd name="connsiteY4" fmla="*/ 27185 h 431694"/>
                    <a:gd name="connsiteX5" fmla="*/ 37459 w 119796"/>
                    <a:gd name="connsiteY5" fmla="*/ 23374 h 431694"/>
                    <a:gd name="connsiteX6" fmla="*/ 28946 w 119796"/>
                    <a:gd name="connsiteY6" fmla="*/ 210030 h 431694"/>
                    <a:gd name="connsiteX7" fmla="*/ 51563 w 119796"/>
                    <a:gd name="connsiteY7" fmla="*/ 180424 h 431694"/>
                    <a:gd name="connsiteX8" fmla="*/ 42796 w 119796"/>
                    <a:gd name="connsiteY8" fmla="*/ 318542 h 431694"/>
                    <a:gd name="connsiteX9" fmla="*/ 14080 w 119796"/>
                    <a:gd name="connsiteY9" fmla="*/ 264032 h 431694"/>
                    <a:gd name="connsiteX10" fmla="*/ 16113 w 119796"/>
                    <a:gd name="connsiteY10" fmla="*/ 409647 h 431694"/>
                    <a:gd name="connsiteX11" fmla="*/ 91461 w 119796"/>
                    <a:gd name="connsiteY11" fmla="*/ 410790 h 431694"/>
                    <a:gd name="connsiteX12" fmla="*/ 9378 w 119796"/>
                    <a:gd name="connsiteY12" fmla="*/ 429850 h 431694"/>
                    <a:gd name="connsiteX13" fmla="*/ 14080 w 119796"/>
                    <a:gd name="connsiteY13" fmla="*/ 173308 h 431694"/>
                    <a:gd name="connsiteX14" fmla="*/ 17256 w 119796"/>
                    <a:gd name="connsiteY14" fmla="*/ 121 h 43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796" h="431694">
                      <a:moveTo>
                        <a:pt x="17256" y="121"/>
                      </a:moveTo>
                      <a:cubicBezTo>
                        <a:pt x="38222" y="502"/>
                        <a:pt x="59695" y="-1658"/>
                        <a:pt x="80280" y="3679"/>
                      </a:cubicBezTo>
                      <a:cubicBezTo>
                        <a:pt x="103278" y="11557"/>
                        <a:pt x="109250" y="37350"/>
                        <a:pt x="119796" y="56410"/>
                      </a:cubicBezTo>
                      <a:cubicBezTo>
                        <a:pt x="111283" y="83220"/>
                        <a:pt x="99848" y="109523"/>
                        <a:pt x="75960" y="126041"/>
                      </a:cubicBezTo>
                      <a:cubicBezTo>
                        <a:pt x="88920" y="94656"/>
                        <a:pt x="94257" y="60984"/>
                        <a:pt x="96671" y="27185"/>
                      </a:cubicBezTo>
                      <a:cubicBezTo>
                        <a:pt x="76849" y="25915"/>
                        <a:pt x="57154" y="24644"/>
                        <a:pt x="37459" y="23374"/>
                      </a:cubicBezTo>
                      <a:cubicBezTo>
                        <a:pt x="26532" y="84999"/>
                        <a:pt x="27294" y="147642"/>
                        <a:pt x="28946" y="210030"/>
                      </a:cubicBezTo>
                      <a:cubicBezTo>
                        <a:pt x="36570" y="200246"/>
                        <a:pt x="44194" y="190335"/>
                        <a:pt x="51563" y="180424"/>
                      </a:cubicBezTo>
                      <a:cubicBezTo>
                        <a:pt x="46100" y="226167"/>
                        <a:pt x="41525" y="272291"/>
                        <a:pt x="42796" y="318542"/>
                      </a:cubicBezTo>
                      <a:cubicBezTo>
                        <a:pt x="32250" y="300880"/>
                        <a:pt x="23228" y="282329"/>
                        <a:pt x="14080" y="264032"/>
                      </a:cubicBezTo>
                      <a:cubicBezTo>
                        <a:pt x="14588" y="312570"/>
                        <a:pt x="14969" y="361108"/>
                        <a:pt x="16113" y="409647"/>
                      </a:cubicBezTo>
                      <a:cubicBezTo>
                        <a:pt x="41271" y="410282"/>
                        <a:pt x="66303" y="411044"/>
                        <a:pt x="91461" y="410790"/>
                      </a:cubicBezTo>
                      <a:cubicBezTo>
                        <a:pt x="72148" y="438744"/>
                        <a:pt x="38222" y="430993"/>
                        <a:pt x="9378" y="429850"/>
                      </a:cubicBezTo>
                      <a:cubicBezTo>
                        <a:pt x="-7267" y="345098"/>
                        <a:pt x="738" y="257806"/>
                        <a:pt x="14080" y="173308"/>
                      </a:cubicBezTo>
                      <a:cubicBezTo>
                        <a:pt x="21449" y="115749"/>
                        <a:pt x="12428" y="57808"/>
                        <a:pt x="17256" y="121"/>
                      </a:cubicBezTo>
                      <a:close/>
                    </a:path>
                  </a:pathLst>
                </a:custGeom>
                <a:solidFill>
                  <a:schemeClr val="bg1"/>
                </a:solidFill>
                <a:ln w="12706" cap="flat">
                  <a:noFill/>
                  <a:prstDash val="solid"/>
                  <a:miter/>
                </a:ln>
              </p:spPr>
              <p:txBody>
                <a:bodyPr rtlCol="0" anchor="ctr"/>
                <a:lstStyle/>
                <a:p>
                  <a:endParaRPr lang="zh-CN" altLang="en-US"/>
                </a:p>
              </p:txBody>
            </p:sp>
            <p:sp>
              <p:nvSpPr>
                <p:cNvPr id="143" name="任意多边形: 形状 142">
                  <a:extLst>
                    <a:ext uri="{FF2B5EF4-FFF2-40B4-BE49-F238E27FC236}">
                      <a16:creationId xmlns:a16="http://schemas.microsoft.com/office/drawing/2014/main" id="{E9BAE759-1FDC-4EF6-BB9F-D94B0E66F4F5}"/>
                    </a:ext>
                  </a:extLst>
                </p:cNvPr>
                <p:cNvSpPr/>
                <p:nvPr/>
              </p:nvSpPr>
              <p:spPr>
                <a:xfrm>
                  <a:off x="7623295" y="-1084001"/>
                  <a:ext cx="50905" cy="123353"/>
                </a:xfrm>
                <a:custGeom>
                  <a:avLst/>
                  <a:gdLst>
                    <a:gd name="connsiteX0" fmla="*/ 9472 w 68683"/>
                    <a:gd name="connsiteY0" fmla="*/ 0 h 186656"/>
                    <a:gd name="connsiteX1" fmla="*/ 68684 w 68683"/>
                    <a:gd name="connsiteY1" fmla="*/ 3812 h 186656"/>
                    <a:gd name="connsiteX2" fmla="*/ 47972 w 68683"/>
                    <a:gd name="connsiteY2" fmla="*/ 102667 h 186656"/>
                    <a:gd name="connsiteX3" fmla="*/ 23576 w 68683"/>
                    <a:gd name="connsiteY3" fmla="*/ 157051 h 186656"/>
                    <a:gd name="connsiteX4" fmla="*/ 959 w 68683"/>
                    <a:gd name="connsiteY4" fmla="*/ 186656 h 186656"/>
                    <a:gd name="connsiteX5" fmla="*/ 9472 w 68683"/>
                    <a:gd name="connsiteY5" fmla="*/ 0 h 18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83" h="186656">
                      <a:moveTo>
                        <a:pt x="9472" y="0"/>
                      </a:moveTo>
                      <a:cubicBezTo>
                        <a:pt x="29167" y="1271"/>
                        <a:pt x="48862" y="2541"/>
                        <a:pt x="68684" y="3812"/>
                      </a:cubicBezTo>
                      <a:cubicBezTo>
                        <a:pt x="66269" y="37611"/>
                        <a:pt x="60933" y="71283"/>
                        <a:pt x="47972" y="102667"/>
                      </a:cubicBezTo>
                      <a:cubicBezTo>
                        <a:pt x="40475" y="121092"/>
                        <a:pt x="33106" y="139516"/>
                        <a:pt x="23576" y="157051"/>
                      </a:cubicBezTo>
                      <a:cubicBezTo>
                        <a:pt x="16206" y="166961"/>
                        <a:pt x="8583" y="176872"/>
                        <a:pt x="959" y="186656"/>
                      </a:cubicBezTo>
                      <a:cubicBezTo>
                        <a:pt x="-693" y="124268"/>
                        <a:pt x="-1456" y="61626"/>
                        <a:pt x="9472" y="0"/>
                      </a:cubicBezTo>
                      <a:close/>
                    </a:path>
                  </a:pathLst>
                </a:custGeom>
                <a:solidFill>
                  <a:schemeClr val="bg1"/>
                </a:solidFill>
                <a:ln w="12706" cap="flat">
                  <a:noFill/>
                  <a:prstDash val="solid"/>
                  <a:miter/>
                </a:ln>
              </p:spPr>
              <p:txBody>
                <a:bodyPr rtlCol="0" anchor="ctr"/>
                <a:lstStyle/>
                <a:p>
                  <a:endParaRPr lang="zh-CN" altLang="en-US"/>
                </a:p>
              </p:txBody>
            </p:sp>
            <p:sp>
              <p:nvSpPr>
                <p:cNvPr id="144" name="任意多边形: 形状 143">
                  <a:extLst>
                    <a:ext uri="{FF2B5EF4-FFF2-40B4-BE49-F238E27FC236}">
                      <a16:creationId xmlns:a16="http://schemas.microsoft.com/office/drawing/2014/main" id="{DFC4C422-9C74-4B9F-AA74-91512F2E28AA}"/>
                    </a:ext>
                  </a:extLst>
                </p:cNvPr>
                <p:cNvSpPr/>
                <p:nvPr/>
              </p:nvSpPr>
              <p:spPr>
                <a:xfrm>
                  <a:off x="7803118" y="-1081818"/>
                  <a:ext cx="114661" cy="142666"/>
                </a:xfrm>
                <a:custGeom>
                  <a:avLst/>
                  <a:gdLst>
                    <a:gd name="connsiteX0" fmla="*/ 8905 w 154704"/>
                    <a:gd name="connsiteY0" fmla="*/ 134814 h 215880"/>
                    <a:gd name="connsiteX1" fmla="*/ 91115 w 154704"/>
                    <a:gd name="connsiteY1" fmla="*/ 0 h 215880"/>
                    <a:gd name="connsiteX2" fmla="*/ 113732 w 154704"/>
                    <a:gd name="connsiteY2" fmla="*/ 37738 h 215880"/>
                    <a:gd name="connsiteX3" fmla="*/ 115257 w 154704"/>
                    <a:gd name="connsiteY3" fmla="*/ 48920 h 215880"/>
                    <a:gd name="connsiteX4" fmla="*/ 150962 w 154704"/>
                    <a:gd name="connsiteY4" fmla="*/ 51842 h 215880"/>
                    <a:gd name="connsiteX5" fmla="*/ 153122 w 154704"/>
                    <a:gd name="connsiteY5" fmla="*/ 175220 h 215880"/>
                    <a:gd name="connsiteX6" fmla="*/ 111191 w 154704"/>
                    <a:gd name="connsiteY6" fmla="*/ 183988 h 215880"/>
                    <a:gd name="connsiteX7" fmla="*/ 71039 w 154704"/>
                    <a:gd name="connsiteY7" fmla="*/ 150570 h 215880"/>
                    <a:gd name="connsiteX8" fmla="*/ 49947 w 154704"/>
                    <a:gd name="connsiteY8" fmla="*/ 215881 h 215880"/>
                    <a:gd name="connsiteX9" fmla="*/ 3060 w 154704"/>
                    <a:gd name="connsiteY9" fmla="*/ 212831 h 215880"/>
                    <a:gd name="connsiteX10" fmla="*/ 8905 w 154704"/>
                    <a:gd name="connsiteY10" fmla="*/ 134814 h 21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04" h="215880">
                      <a:moveTo>
                        <a:pt x="8905" y="134814"/>
                      </a:moveTo>
                      <a:cubicBezTo>
                        <a:pt x="34699" y="88944"/>
                        <a:pt x="58206" y="41296"/>
                        <a:pt x="91115" y="0"/>
                      </a:cubicBezTo>
                      <a:cubicBezTo>
                        <a:pt x="96833" y="9403"/>
                        <a:pt x="108142" y="28208"/>
                        <a:pt x="113732" y="37738"/>
                      </a:cubicBezTo>
                      <a:cubicBezTo>
                        <a:pt x="114114" y="40533"/>
                        <a:pt x="114876" y="46124"/>
                        <a:pt x="115257" y="48920"/>
                      </a:cubicBezTo>
                      <a:cubicBezTo>
                        <a:pt x="124152" y="49682"/>
                        <a:pt x="142068" y="51207"/>
                        <a:pt x="150962" y="51842"/>
                      </a:cubicBezTo>
                      <a:cubicBezTo>
                        <a:pt x="155282" y="92883"/>
                        <a:pt x="155663" y="134179"/>
                        <a:pt x="153122" y="175220"/>
                      </a:cubicBezTo>
                      <a:cubicBezTo>
                        <a:pt x="139018" y="177889"/>
                        <a:pt x="124914" y="180557"/>
                        <a:pt x="111191" y="183988"/>
                      </a:cubicBezTo>
                      <a:cubicBezTo>
                        <a:pt x="97723" y="172679"/>
                        <a:pt x="84508" y="161625"/>
                        <a:pt x="71039" y="150570"/>
                      </a:cubicBezTo>
                      <a:cubicBezTo>
                        <a:pt x="64432" y="172425"/>
                        <a:pt x="57189" y="194153"/>
                        <a:pt x="49947" y="215881"/>
                      </a:cubicBezTo>
                      <a:cubicBezTo>
                        <a:pt x="34191" y="214864"/>
                        <a:pt x="18689" y="213848"/>
                        <a:pt x="3060" y="212831"/>
                      </a:cubicBezTo>
                      <a:cubicBezTo>
                        <a:pt x="2044" y="186911"/>
                        <a:pt x="-5961" y="158321"/>
                        <a:pt x="8905" y="134814"/>
                      </a:cubicBezTo>
                      <a:close/>
                    </a:path>
                  </a:pathLst>
                </a:custGeom>
                <a:solidFill>
                  <a:schemeClr val="bg1"/>
                </a:solidFill>
                <a:ln w="12706" cap="flat">
                  <a:noFill/>
                  <a:prstDash val="solid"/>
                  <a:miter/>
                </a:ln>
              </p:spPr>
              <p:txBody>
                <a:bodyPr rtlCol="0" anchor="ctr"/>
                <a:lstStyle/>
                <a:p>
                  <a:endParaRPr lang="zh-CN" altLang="en-US"/>
                </a:p>
              </p:txBody>
            </p:sp>
          </p:grpSp>
          <p:grpSp>
            <p:nvGrpSpPr>
              <p:cNvPr id="123" name="组合 122">
                <a:extLst>
                  <a:ext uri="{FF2B5EF4-FFF2-40B4-BE49-F238E27FC236}">
                    <a16:creationId xmlns:a16="http://schemas.microsoft.com/office/drawing/2014/main" id="{B803778F-E9E8-4EE5-B311-01F0B6258F67}"/>
                  </a:ext>
                </a:extLst>
              </p:cNvPr>
              <p:cNvGrpSpPr/>
              <p:nvPr userDrawn="1"/>
            </p:nvGrpSpPr>
            <p:grpSpPr>
              <a:xfrm>
                <a:off x="6825811" y="2012861"/>
                <a:ext cx="470642" cy="602212"/>
                <a:chOff x="9766103" y="-1331955"/>
                <a:chExt cx="470642" cy="602212"/>
              </a:xfrm>
            </p:grpSpPr>
            <p:sp>
              <p:nvSpPr>
                <p:cNvPr id="136" name="任意多边形: 形状 135">
                  <a:extLst>
                    <a:ext uri="{FF2B5EF4-FFF2-40B4-BE49-F238E27FC236}">
                      <a16:creationId xmlns:a16="http://schemas.microsoft.com/office/drawing/2014/main" id="{1A9161BB-8FB6-4AD2-B2BB-5CBB008CDACF}"/>
                    </a:ext>
                  </a:extLst>
                </p:cNvPr>
                <p:cNvSpPr/>
                <p:nvPr/>
              </p:nvSpPr>
              <p:spPr>
                <a:xfrm>
                  <a:off x="9773825" y="-1331955"/>
                  <a:ext cx="462920" cy="365849"/>
                </a:xfrm>
                <a:custGeom>
                  <a:avLst/>
                  <a:gdLst>
                    <a:gd name="connsiteX0" fmla="*/ 507491 w 624586"/>
                    <a:gd name="connsiteY0" fmla="*/ 11797 h 553596"/>
                    <a:gd name="connsiteX1" fmla="*/ 557809 w 624586"/>
                    <a:gd name="connsiteY1" fmla="*/ 8875 h 553596"/>
                    <a:gd name="connsiteX2" fmla="*/ 555394 w 624586"/>
                    <a:gd name="connsiteY2" fmla="*/ 92483 h 553596"/>
                    <a:gd name="connsiteX3" fmla="*/ 578012 w 624586"/>
                    <a:gd name="connsiteY3" fmla="*/ 157666 h 553596"/>
                    <a:gd name="connsiteX4" fmla="*/ 514226 w 624586"/>
                    <a:gd name="connsiteY4" fmla="*/ 203663 h 553596"/>
                    <a:gd name="connsiteX5" fmla="*/ 540909 w 624586"/>
                    <a:gd name="connsiteY5" fmla="*/ 298580 h 553596"/>
                    <a:gd name="connsiteX6" fmla="*/ 443960 w 624586"/>
                    <a:gd name="connsiteY6" fmla="*/ 357029 h 553596"/>
                    <a:gd name="connsiteX7" fmla="*/ 580172 w 624586"/>
                    <a:gd name="connsiteY7" fmla="*/ 338478 h 553596"/>
                    <a:gd name="connsiteX8" fmla="*/ 618799 w 624586"/>
                    <a:gd name="connsiteY8" fmla="*/ 429709 h 553596"/>
                    <a:gd name="connsiteX9" fmla="*/ 475599 w 624586"/>
                    <a:gd name="connsiteY9" fmla="*/ 479010 h 553596"/>
                    <a:gd name="connsiteX10" fmla="*/ 551837 w 624586"/>
                    <a:gd name="connsiteY10" fmla="*/ 419671 h 553596"/>
                    <a:gd name="connsiteX11" fmla="*/ 488432 w 624586"/>
                    <a:gd name="connsiteY11" fmla="*/ 410396 h 553596"/>
                    <a:gd name="connsiteX12" fmla="*/ 358319 w 624586"/>
                    <a:gd name="connsiteY12" fmla="*/ 462746 h 553596"/>
                    <a:gd name="connsiteX13" fmla="*/ 232653 w 624586"/>
                    <a:gd name="connsiteY13" fmla="*/ 498070 h 553596"/>
                    <a:gd name="connsiteX14" fmla="*/ 122108 w 624586"/>
                    <a:gd name="connsiteY14" fmla="*/ 544193 h 553596"/>
                    <a:gd name="connsiteX15" fmla="*/ 72807 w 624586"/>
                    <a:gd name="connsiteY15" fmla="*/ 553596 h 553596"/>
                    <a:gd name="connsiteX16" fmla="*/ 10038 w 624586"/>
                    <a:gd name="connsiteY16" fmla="*/ 543812 h 553596"/>
                    <a:gd name="connsiteX17" fmla="*/ 0 w 624586"/>
                    <a:gd name="connsiteY17" fmla="*/ 492225 h 553596"/>
                    <a:gd name="connsiteX18" fmla="*/ 2795 w 624586"/>
                    <a:gd name="connsiteY18" fmla="*/ 479137 h 553596"/>
                    <a:gd name="connsiteX19" fmla="*/ 103557 w 624586"/>
                    <a:gd name="connsiteY19" fmla="*/ 489302 h 553596"/>
                    <a:gd name="connsiteX20" fmla="*/ 183225 w 624586"/>
                    <a:gd name="connsiteY20" fmla="*/ 457155 h 553596"/>
                    <a:gd name="connsiteX21" fmla="*/ 262259 w 624586"/>
                    <a:gd name="connsiteY21" fmla="*/ 436444 h 553596"/>
                    <a:gd name="connsiteX22" fmla="*/ 347900 w 624586"/>
                    <a:gd name="connsiteY22" fmla="*/ 366686 h 553596"/>
                    <a:gd name="connsiteX23" fmla="*/ 333542 w 624586"/>
                    <a:gd name="connsiteY23" fmla="*/ 178378 h 553596"/>
                    <a:gd name="connsiteX24" fmla="*/ 270137 w 624586"/>
                    <a:gd name="connsiteY24" fmla="*/ 398452 h 553596"/>
                    <a:gd name="connsiteX25" fmla="*/ 230493 w 624586"/>
                    <a:gd name="connsiteY25" fmla="*/ 401374 h 553596"/>
                    <a:gd name="connsiteX26" fmla="*/ 227570 w 624586"/>
                    <a:gd name="connsiteY26" fmla="*/ 232761 h 553596"/>
                    <a:gd name="connsiteX27" fmla="*/ 228968 w 624586"/>
                    <a:gd name="connsiteY27" fmla="*/ 115608 h 553596"/>
                    <a:gd name="connsiteX28" fmla="*/ 331127 w 624586"/>
                    <a:gd name="connsiteY28" fmla="*/ 99725 h 553596"/>
                    <a:gd name="connsiteX29" fmla="*/ 419945 w 624586"/>
                    <a:gd name="connsiteY29" fmla="*/ 86002 h 553596"/>
                    <a:gd name="connsiteX30" fmla="*/ 393515 w 624586"/>
                    <a:gd name="connsiteY30" fmla="*/ 225391 h 553596"/>
                    <a:gd name="connsiteX31" fmla="*/ 446882 w 624586"/>
                    <a:gd name="connsiteY31" fmla="*/ 180284 h 553596"/>
                    <a:gd name="connsiteX32" fmla="*/ 507491 w 624586"/>
                    <a:gd name="connsiteY32" fmla="*/ 11797 h 553596"/>
                    <a:gd name="connsiteX33" fmla="*/ 421597 w 624586"/>
                    <a:gd name="connsiteY33" fmla="*/ 280791 h 553596"/>
                    <a:gd name="connsiteX34" fmla="*/ 414227 w 624586"/>
                    <a:gd name="connsiteY34" fmla="*/ 335555 h 553596"/>
                    <a:gd name="connsiteX35" fmla="*/ 474582 w 624586"/>
                    <a:gd name="connsiteY35" fmla="*/ 259190 h 553596"/>
                    <a:gd name="connsiteX36" fmla="*/ 421597 w 624586"/>
                    <a:gd name="connsiteY36" fmla="*/ 280791 h 55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4586" h="553596">
                      <a:moveTo>
                        <a:pt x="507491" y="11797"/>
                      </a:moveTo>
                      <a:cubicBezTo>
                        <a:pt x="524264" y="5190"/>
                        <a:pt x="542688" y="-9422"/>
                        <a:pt x="557809" y="8875"/>
                      </a:cubicBezTo>
                      <a:cubicBezTo>
                        <a:pt x="558952" y="36829"/>
                        <a:pt x="556157" y="64656"/>
                        <a:pt x="555394" y="92483"/>
                      </a:cubicBezTo>
                      <a:cubicBezTo>
                        <a:pt x="569753" y="110780"/>
                        <a:pt x="597580" y="132762"/>
                        <a:pt x="578012" y="157666"/>
                      </a:cubicBezTo>
                      <a:cubicBezTo>
                        <a:pt x="557682" y="174185"/>
                        <a:pt x="535064" y="187780"/>
                        <a:pt x="514226" y="203663"/>
                      </a:cubicBezTo>
                      <a:cubicBezTo>
                        <a:pt x="530236" y="231236"/>
                        <a:pt x="559333" y="265416"/>
                        <a:pt x="540909" y="298580"/>
                      </a:cubicBezTo>
                      <a:cubicBezTo>
                        <a:pt x="512320" y="323865"/>
                        <a:pt x="471532" y="329964"/>
                        <a:pt x="443960" y="357029"/>
                      </a:cubicBezTo>
                      <a:cubicBezTo>
                        <a:pt x="489830" y="355250"/>
                        <a:pt x="534810" y="345212"/>
                        <a:pt x="580172" y="338478"/>
                      </a:cubicBezTo>
                      <a:cubicBezTo>
                        <a:pt x="612573" y="357664"/>
                        <a:pt x="635953" y="391209"/>
                        <a:pt x="618799" y="429709"/>
                      </a:cubicBezTo>
                      <a:cubicBezTo>
                        <a:pt x="588304" y="476723"/>
                        <a:pt x="526043" y="479518"/>
                        <a:pt x="475599" y="479010"/>
                      </a:cubicBezTo>
                      <a:cubicBezTo>
                        <a:pt x="486018" y="444957"/>
                        <a:pt x="526424" y="438604"/>
                        <a:pt x="551837" y="419671"/>
                      </a:cubicBezTo>
                      <a:cubicBezTo>
                        <a:pt x="533412" y="405186"/>
                        <a:pt x="510033" y="400103"/>
                        <a:pt x="488432" y="410396"/>
                      </a:cubicBezTo>
                      <a:cubicBezTo>
                        <a:pt x="443452" y="423737"/>
                        <a:pt x="402156" y="446355"/>
                        <a:pt x="358319" y="462746"/>
                      </a:cubicBezTo>
                      <a:cubicBezTo>
                        <a:pt x="317404" y="478120"/>
                        <a:pt x="273187" y="481805"/>
                        <a:pt x="232653" y="498070"/>
                      </a:cubicBezTo>
                      <a:cubicBezTo>
                        <a:pt x="194915" y="511411"/>
                        <a:pt x="160100" y="531868"/>
                        <a:pt x="122108" y="544193"/>
                      </a:cubicBezTo>
                      <a:cubicBezTo>
                        <a:pt x="105590" y="547370"/>
                        <a:pt x="89198" y="550547"/>
                        <a:pt x="72807" y="553596"/>
                      </a:cubicBezTo>
                      <a:cubicBezTo>
                        <a:pt x="51715" y="550674"/>
                        <a:pt x="30876" y="547116"/>
                        <a:pt x="10038" y="543812"/>
                      </a:cubicBezTo>
                      <a:cubicBezTo>
                        <a:pt x="6480" y="526659"/>
                        <a:pt x="3049" y="509378"/>
                        <a:pt x="0" y="492225"/>
                      </a:cubicBezTo>
                      <a:lnTo>
                        <a:pt x="2795" y="479137"/>
                      </a:lnTo>
                      <a:cubicBezTo>
                        <a:pt x="37102" y="471005"/>
                        <a:pt x="70012" y="485617"/>
                        <a:pt x="103557" y="489302"/>
                      </a:cubicBezTo>
                      <a:cubicBezTo>
                        <a:pt x="132146" y="484601"/>
                        <a:pt x="157685" y="469861"/>
                        <a:pt x="183225" y="457155"/>
                      </a:cubicBezTo>
                      <a:cubicBezTo>
                        <a:pt x="209400" y="449658"/>
                        <a:pt x="235703" y="442670"/>
                        <a:pt x="262259" y="436444"/>
                      </a:cubicBezTo>
                      <a:cubicBezTo>
                        <a:pt x="300759" y="431234"/>
                        <a:pt x="344342" y="410650"/>
                        <a:pt x="347900" y="366686"/>
                      </a:cubicBezTo>
                      <a:cubicBezTo>
                        <a:pt x="354634" y="304298"/>
                        <a:pt x="362131" y="236573"/>
                        <a:pt x="333542" y="178378"/>
                      </a:cubicBezTo>
                      <a:cubicBezTo>
                        <a:pt x="319819" y="252710"/>
                        <a:pt x="342817" y="348770"/>
                        <a:pt x="270137" y="398452"/>
                      </a:cubicBezTo>
                      <a:cubicBezTo>
                        <a:pt x="260226" y="399087"/>
                        <a:pt x="240404" y="400612"/>
                        <a:pt x="230493" y="401374"/>
                      </a:cubicBezTo>
                      <a:cubicBezTo>
                        <a:pt x="217151" y="346102"/>
                        <a:pt x="228333" y="288796"/>
                        <a:pt x="227570" y="232761"/>
                      </a:cubicBezTo>
                      <a:cubicBezTo>
                        <a:pt x="229731" y="193752"/>
                        <a:pt x="222361" y="154363"/>
                        <a:pt x="228968" y="115608"/>
                      </a:cubicBezTo>
                      <a:cubicBezTo>
                        <a:pt x="262513" y="105316"/>
                        <a:pt x="301903" y="123995"/>
                        <a:pt x="331127" y="99725"/>
                      </a:cubicBezTo>
                      <a:cubicBezTo>
                        <a:pt x="356413" y="79014"/>
                        <a:pt x="389450" y="82699"/>
                        <a:pt x="419945" y="86002"/>
                      </a:cubicBezTo>
                      <a:cubicBezTo>
                        <a:pt x="418547" y="134032"/>
                        <a:pt x="390466" y="177234"/>
                        <a:pt x="393515" y="225391"/>
                      </a:cubicBezTo>
                      <a:cubicBezTo>
                        <a:pt x="419436" y="226027"/>
                        <a:pt x="433159" y="198327"/>
                        <a:pt x="446882" y="180284"/>
                      </a:cubicBezTo>
                      <a:cubicBezTo>
                        <a:pt x="479410" y="129204"/>
                        <a:pt x="489702" y="68722"/>
                        <a:pt x="507491" y="11797"/>
                      </a:cubicBezTo>
                      <a:moveTo>
                        <a:pt x="421597" y="280791"/>
                      </a:moveTo>
                      <a:cubicBezTo>
                        <a:pt x="415243" y="298199"/>
                        <a:pt x="416133" y="317258"/>
                        <a:pt x="414227" y="335555"/>
                      </a:cubicBezTo>
                      <a:cubicBezTo>
                        <a:pt x="447263" y="322722"/>
                        <a:pt x="467848" y="293370"/>
                        <a:pt x="474582" y="259190"/>
                      </a:cubicBezTo>
                      <a:cubicBezTo>
                        <a:pt x="456031" y="263891"/>
                        <a:pt x="430237" y="259063"/>
                        <a:pt x="421597" y="280791"/>
                      </a:cubicBezTo>
                      <a:close/>
                    </a:path>
                  </a:pathLst>
                </a:custGeom>
                <a:solidFill>
                  <a:schemeClr val="bg1"/>
                </a:solidFill>
                <a:ln w="12706" cap="flat">
                  <a:noFill/>
                  <a:prstDash val="solid"/>
                  <a:miter/>
                </a:ln>
              </p:spPr>
              <p:txBody>
                <a:bodyPr rtlCol="0" anchor="ctr"/>
                <a:lstStyle/>
                <a:p>
                  <a:endParaRPr lang="zh-CN" altLang="en-US"/>
                </a:p>
              </p:txBody>
            </p:sp>
            <p:sp>
              <p:nvSpPr>
                <p:cNvPr id="137" name="任意多边形: 形状 136">
                  <a:extLst>
                    <a:ext uri="{FF2B5EF4-FFF2-40B4-BE49-F238E27FC236}">
                      <a16:creationId xmlns:a16="http://schemas.microsoft.com/office/drawing/2014/main" id="{965DAB91-F312-4C1E-936D-B8ADA8EC8997}"/>
                    </a:ext>
                  </a:extLst>
                </p:cNvPr>
                <p:cNvSpPr/>
                <p:nvPr/>
              </p:nvSpPr>
              <p:spPr>
                <a:xfrm>
                  <a:off x="9942412" y="-1022718"/>
                  <a:ext cx="255668" cy="292975"/>
                </a:xfrm>
                <a:custGeom>
                  <a:avLst/>
                  <a:gdLst>
                    <a:gd name="connsiteX0" fmla="*/ 97184 w 344955"/>
                    <a:gd name="connsiteY0" fmla="*/ 40811 h 443324"/>
                    <a:gd name="connsiteX1" fmla="*/ 244578 w 344955"/>
                    <a:gd name="connsiteY1" fmla="*/ 659 h 443324"/>
                    <a:gd name="connsiteX2" fmla="*/ 195150 w 344955"/>
                    <a:gd name="connsiteY2" fmla="*/ 135346 h 443324"/>
                    <a:gd name="connsiteX3" fmla="*/ 233651 w 344955"/>
                    <a:gd name="connsiteY3" fmla="*/ 197607 h 443324"/>
                    <a:gd name="connsiteX4" fmla="*/ 344704 w 344955"/>
                    <a:gd name="connsiteY4" fmla="*/ 239792 h 443324"/>
                    <a:gd name="connsiteX5" fmla="*/ 341401 w 344955"/>
                    <a:gd name="connsiteY5" fmla="*/ 288966 h 443324"/>
                    <a:gd name="connsiteX6" fmla="*/ 255887 w 344955"/>
                    <a:gd name="connsiteY6" fmla="*/ 307517 h 443324"/>
                    <a:gd name="connsiteX7" fmla="*/ 194388 w 344955"/>
                    <a:gd name="connsiteY7" fmla="*/ 411709 h 443324"/>
                    <a:gd name="connsiteX8" fmla="*/ 69104 w 344955"/>
                    <a:gd name="connsiteY8" fmla="*/ 441188 h 443324"/>
                    <a:gd name="connsiteX9" fmla="*/ 616 w 344955"/>
                    <a:gd name="connsiteY9" fmla="*/ 349067 h 443324"/>
                    <a:gd name="connsiteX10" fmla="*/ 135304 w 344955"/>
                    <a:gd name="connsiteY10" fmla="*/ 221114 h 443324"/>
                    <a:gd name="connsiteX11" fmla="*/ 175201 w 344955"/>
                    <a:gd name="connsiteY11" fmla="*/ 209805 h 443324"/>
                    <a:gd name="connsiteX12" fmla="*/ 144198 w 344955"/>
                    <a:gd name="connsiteY12" fmla="*/ 155930 h 443324"/>
                    <a:gd name="connsiteX13" fmla="*/ 138099 w 344955"/>
                    <a:gd name="connsiteY13" fmla="*/ 87952 h 443324"/>
                    <a:gd name="connsiteX14" fmla="*/ 84986 w 344955"/>
                    <a:gd name="connsiteY14" fmla="*/ 87189 h 443324"/>
                    <a:gd name="connsiteX15" fmla="*/ 97184 w 344955"/>
                    <a:gd name="connsiteY15" fmla="*/ 40811 h 443324"/>
                    <a:gd name="connsiteX16" fmla="*/ 106968 w 344955"/>
                    <a:gd name="connsiteY16" fmla="*/ 298114 h 443324"/>
                    <a:gd name="connsiteX17" fmla="*/ 86511 w 344955"/>
                    <a:gd name="connsiteY17" fmla="*/ 382993 h 443324"/>
                    <a:gd name="connsiteX18" fmla="*/ 170373 w 344955"/>
                    <a:gd name="connsiteY18" fmla="*/ 361646 h 443324"/>
                    <a:gd name="connsiteX19" fmla="*/ 190449 w 344955"/>
                    <a:gd name="connsiteY19" fmla="*/ 276895 h 443324"/>
                    <a:gd name="connsiteX20" fmla="*/ 106968 w 344955"/>
                    <a:gd name="connsiteY20" fmla="*/ 298114 h 44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955" h="443324">
                      <a:moveTo>
                        <a:pt x="97184" y="40811"/>
                      </a:moveTo>
                      <a:cubicBezTo>
                        <a:pt x="145723" y="25055"/>
                        <a:pt x="191339" y="-4805"/>
                        <a:pt x="244578" y="659"/>
                      </a:cubicBezTo>
                      <a:cubicBezTo>
                        <a:pt x="245849" y="53009"/>
                        <a:pt x="168213" y="82996"/>
                        <a:pt x="195150" y="135346"/>
                      </a:cubicBezTo>
                      <a:cubicBezTo>
                        <a:pt x="205188" y="157455"/>
                        <a:pt x="216497" y="179818"/>
                        <a:pt x="233651" y="197607"/>
                      </a:cubicBezTo>
                      <a:cubicBezTo>
                        <a:pt x="270880" y="209932"/>
                        <a:pt x="320308" y="202054"/>
                        <a:pt x="344704" y="239792"/>
                      </a:cubicBezTo>
                      <a:cubicBezTo>
                        <a:pt x="345848" y="256183"/>
                        <a:pt x="342798" y="272575"/>
                        <a:pt x="341401" y="288966"/>
                      </a:cubicBezTo>
                      <a:cubicBezTo>
                        <a:pt x="313320" y="297098"/>
                        <a:pt x="284857" y="303705"/>
                        <a:pt x="255887" y="307517"/>
                      </a:cubicBezTo>
                      <a:cubicBezTo>
                        <a:pt x="240131" y="344366"/>
                        <a:pt x="229203" y="387567"/>
                        <a:pt x="194388" y="411709"/>
                      </a:cubicBezTo>
                      <a:cubicBezTo>
                        <a:pt x="157794" y="435343"/>
                        <a:pt x="112432" y="448812"/>
                        <a:pt x="69104" y="441188"/>
                      </a:cubicBezTo>
                      <a:cubicBezTo>
                        <a:pt x="31492" y="426957"/>
                        <a:pt x="-5229" y="392777"/>
                        <a:pt x="616" y="349067"/>
                      </a:cubicBezTo>
                      <a:cubicBezTo>
                        <a:pt x="6969" y="278928"/>
                        <a:pt x="70501" y="233566"/>
                        <a:pt x="135304" y="221114"/>
                      </a:cubicBezTo>
                      <a:cubicBezTo>
                        <a:pt x="148772" y="217937"/>
                        <a:pt x="161987" y="214125"/>
                        <a:pt x="175201" y="209805"/>
                      </a:cubicBezTo>
                      <a:cubicBezTo>
                        <a:pt x="172279" y="188586"/>
                        <a:pt x="155253" y="173084"/>
                        <a:pt x="144198" y="155930"/>
                      </a:cubicBezTo>
                      <a:cubicBezTo>
                        <a:pt x="137718" y="133821"/>
                        <a:pt x="139370" y="110569"/>
                        <a:pt x="138099" y="87952"/>
                      </a:cubicBezTo>
                      <a:cubicBezTo>
                        <a:pt x="120310" y="87697"/>
                        <a:pt x="102648" y="87443"/>
                        <a:pt x="84986" y="87189"/>
                      </a:cubicBezTo>
                      <a:cubicBezTo>
                        <a:pt x="88671" y="71560"/>
                        <a:pt x="92737" y="56058"/>
                        <a:pt x="97184" y="40811"/>
                      </a:cubicBezTo>
                      <a:moveTo>
                        <a:pt x="106968" y="298114"/>
                      </a:moveTo>
                      <a:cubicBezTo>
                        <a:pt x="78506" y="317174"/>
                        <a:pt x="87655" y="354150"/>
                        <a:pt x="86511" y="382993"/>
                      </a:cubicBezTo>
                      <a:cubicBezTo>
                        <a:pt x="115354" y="382485"/>
                        <a:pt x="149153" y="385915"/>
                        <a:pt x="170373" y="361646"/>
                      </a:cubicBezTo>
                      <a:cubicBezTo>
                        <a:pt x="194642" y="340045"/>
                        <a:pt x="195278" y="306501"/>
                        <a:pt x="190449" y="276895"/>
                      </a:cubicBezTo>
                      <a:cubicBezTo>
                        <a:pt x="162495" y="282867"/>
                        <a:pt x="132762" y="285154"/>
                        <a:pt x="106968" y="298114"/>
                      </a:cubicBezTo>
                      <a:close/>
                    </a:path>
                  </a:pathLst>
                </a:custGeom>
                <a:solidFill>
                  <a:schemeClr val="bg1"/>
                </a:solidFill>
                <a:ln w="12706" cap="flat">
                  <a:noFill/>
                  <a:prstDash val="solid"/>
                  <a:miter/>
                </a:ln>
              </p:spPr>
              <p:txBody>
                <a:bodyPr rtlCol="0" anchor="ctr"/>
                <a:lstStyle/>
                <a:p>
                  <a:endParaRPr lang="zh-CN" altLang="en-US"/>
                </a:p>
              </p:txBody>
            </p:sp>
            <p:sp>
              <p:nvSpPr>
                <p:cNvPr id="138" name="任意多边形: 形状 137">
                  <a:extLst>
                    <a:ext uri="{FF2B5EF4-FFF2-40B4-BE49-F238E27FC236}">
                      <a16:creationId xmlns:a16="http://schemas.microsoft.com/office/drawing/2014/main" id="{97B88F00-A690-453F-900C-384E43DDFAF0}"/>
                    </a:ext>
                  </a:extLst>
                </p:cNvPr>
                <p:cNvSpPr/>
                <p:nvPr/>
              </p:nvSpPr>
              <p:spPr>
                <a:xfrm>
                  <a:off x="9766103" y="-1006664"/>
                  <a:ext cx="61684" cy="48031"/>
                </a:xfrm>
                <a:custGeom>
                  <a:avLst/>
                  <a:gdLst>
                    <a:gd name="connsiteX0" fmla="*/ 0 w 83226"/>
                    <a:gd name="connsiteY0" fmla="*/ 64040 h 72680"/>
                    <a:gd name="connsiteX1" fmla="*/ 10419 w 83226"/>
                    <a:gd name="connsiteY1" fmla="*/ 0 h 72680"/>
                    <a:gd name="connsiteX2" fmla="*/ 20457 w 83226"/>
                    <a:gd name="connsiteY2" fmla="*/ 51588 h 72680"/>
                    <a:gd name="connsiteX3" fmla="*/ 83226 w 83226"/>
                    <a:gd name="connsiteY3" fmla="*/ 61372 h 72680"/>
                    <a:gd name="connsiteX4" fmla="*/ 39898 w 83226"/>
                    <a:gd name="connsiteY4" fmla="*/ 72680 h 72680"/>
                    <a:gd name="connsiteX5" fmla="*/ 0 w 83226"/>
                    <a:gd name="connsiteY5" fmla="*/ 64040 h 7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26" h="72680">
                      <a:moveTo>
                        <a:pt x="0" y="64040"/>
                      </a:moveTo>
                      <a:cubicBezTo>
                        <a:pt x="2414" y="42439"/>
                        <a:pt x="5336" y="21093"/>
                        <a:pt x="10419" y="0"/>
                      </a:cubicBezTo>
                      <a:cubicBezTo>
                        <a:pt x="13469" y="17154"/>
                        <a:pt x="16899" y="34434"/>
                        <a:pt x="20457" y="51588"/>
                      </a:cubicBezTo>
                      <a:cubicBezTo>
                        <a:pt x="41296" y="54892"/>
                        <a:pt x="62134" y="58449"/>
                        <a:pt x="83226" y="61372"/>
                      </a:cubicBezTo>
                      <a:cubicBezTo>
                        <a:pt x="68614" y="64929"/>
                        <a:pt x="54129" y="68741"/>
                        <a:pt x="39898" y="72680"/>
                      </a:cubicBezTo>
                      <a:cubicBezTo>
                        <a:pt x="29860" y="70520"/>
                        <a:pt x="10038" y="66200"/>
                        <a:pt x="0" y="64040"/>
                      </a:cubicBezTo>
                      <a:close/>
                    </a:path>
                  </a:pathLst>
                </a:custGeom>
                <a:solidFill>
                  <a:schemeClr val="bg1"/>
                </a:solidFill>
                <a:ln w="12706" cap="flat">
                  <a:noFill/>
                  <a:prstDash val="solid"/>
                  <a:miter/>
                </a:ln>
              </p:spPr>
              <p:txBody>
                <a:bodyPr rtlCol="0" anchor="ctr"/>
                <a:lstStyle/>
                <a:p>
                  <a:endParaRPr lang="zh-CN" altLang="en-US"/>
                </a:p>
              </p:txBody>
            </p:sp>
          </p:grpSp>
          <p:grpSp>
            <p:nvGrpSpPr>
              <p:cNvPr id="124" name="组合 123">
                <a:extLst>
                  <a:ext uri="{FF2B5EF4-FFF2-40B4-BE49-F238E27FC236}">
                    <a16:creationId xmlns:a16="http://schemas.microsoft.com/office/drawing/2014/main" id="{C4D44FA2-BD81-415C-8059-788C9F51F723}"/>
                  </a:ext>
                </a:extLst>
              </p:cNvPr>
              <p:cNvGrpSpPr/>
              <p:nvPr userDrawn="1"/>
            </p:nvGrpSpPr>
            <p:grpSpPr>
              <a:xfrm>
                <a:off x="6291588" y="2076078"/>
                <a:ext cx="371595" cy="479029"/>
                <a:chOff x="9121098" y="-1268738"/>
                <a:chExt cx="371595" cy="479029"/>
              </a:xfrm>
            </p:grpSpPr>
            <p:sp>
              <p:nvSpPr>
                <p:cNvPr id="133" name="任意多边形: 形状 132">
                  <a:extLst>
                    <a:ext uri="{FF2B5EF4-FFF2-40B4-BE49-F238E27FC236}">
                      <a16:creationId xmlns:a16="http://schemas.microsoft.com/office/drawing/2014/main" id="{9F99F9D0-3F44-4877-987C-A06C3B79B291}"/>
                    </a:ext>
                  </a:extLst>
                </p:cNvPr>
                <p:cNvSpPr/>
                <p:nvPr/>
              </p:nvSpPr>
              <p:spPr>
                <a:xfrm>
                  <a:off x="9121098" y="-1268738"/>
                  <a:ext cx="292739" cy="479029"/>
                </a:xfrm>
                <a:custGeom>
                  <a:avLst/>
                  <a:gdLst>
                    <a:gd name="connsiteX0" fmla="*/ 178272 w 394973"/>
                    <a:gd name="connsiteY0" fmla="*/ 59847 h 724858"/>
                    <a:gd name="connsiteX1" fmla="*/ 209657 w 394973"/>
                    <a:gd name="connsiteY1" fmla="*/ 0 h 724858"/>
                    <a:gd name="connsiteX2" fmla="*/ 273570 w 394973"/>
                    <a:gd name="connsiteY2" fmla="*/ 44218 h 724858"/>
                    <a:gd name="connsiteX3" fmla="*/ 266200 w 394973"/>
                    <a:gd name="connsiteY3" fmla="*/ 275474 h 724858"/>
                    <a:gd name="connsiteX4" fmla="*/ 370012 w 394973"/>
                    <a:gd name="connsiteY4" fmla="*/ 269883 h 724858"/>
                    <a:gd name="connsiteX5" fmla="*/ 372553 w 394973"/>
                    <a:gd name="connsiteY5" fmla="*/ 357430 h 724858"/>
                    <a:gd name="connsiteX6" fmla="*/ 246125 w 394973"/>
                    <a:gd name="connsiteY6" fmla="*/ 395295 h 724858"/>
                    <a:gd name="connsiteX7" fmla="*/ 90599 w 394973"/>
                    <a:gd name="connsiteY7" fmla="*/ 713843 h 724858"/>
                    <a:gd name="connsiteX8" fmla="*/ 2 w 394973"/>
                    <a:gd name="connsiteY8" fmla="*/ 712064 h 724858"/>
                    <a:gd name="connsiteX9" fmla="*/ 35580 w 394973"/>
                    <a:gd name="connsiteY9" fmla="*/ 653106 h 724858"/>
                    <a:gd name="connsiteX10" fmla="*/ 116139 w 394973"/>
                    <a:gd name="connsiteY10" fmla="*/ 597071 h 724858"/>
                    <a:gd name="connsiteX11" fmla="*/ 170140 w 394973"/>
                    <a:gd name="connsiteY11" fmla="*/ 433286 h 724858"/>
                    <a:gd name="connsiteX12" fmla="*/ 47651 w 394973"/>
                    <a:gd name="connsiteY12" fmla="*/ 443070 h 724858"/>
                    <a:gd name="connsiteX13" fmla="*/ 39011 w 394973"/>
                    <a:gd name="connsiteY13" fmla="*/ 346121 h 724858"/>
                    <a:gd name="connsiteX14" fmla="*/ 180687 w 394973"/>
                    <a:gd name="connsiteY14" fmla="*/ 333161 h 724858"/>
                    <a:gd name="connsiteX15" fmla="*/ 178272 w 394973"/>
                    <a:gd name="connsiteY15" fmla="*/ 59847 h 7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3" h="724858">
                      <a:moveTo>
                        <a:pt x="178272" y="59847"/>
                      </a:moveTo>
                      <a:cubicBezTo>
                        <a:pt x="174079" y="33926"/>
                        <a:pt x="194282" y="17153"/>
                        <a:pt x="209657" y="0"/>
                      </a:cubicBezTo>
                      <a:cubicBezTo>
                        <a:pt x="232656" y="12071"/>
                        <a:pt x="254256" y="26683"/>
                        <a:pt x="273570" y="44218"/>
                      </a:cubicBezTo>
                      <a:cubicBezTo>
                        <a:pt x="275603" y="121473"/>
                        <a:pt x="256162" y="198346"/>
                        <a:pt x="266200" y="275474"/>
                      </a:cubicBezTo>
                      <a:cubicBezTo>
                        <a:pt x="298220" y="265054"/>
                        <a:pt x="339389" y="245487"/>
                        <a:pt x="370012" y="269883"/>
                      </a:cubicBezTo>
                      <a:cubicBezTo>
                        <a:pt x="397330" y="289323"/>
                        <a:pt x="407749" y="341038"/>
                        <a:pt x="372553" y="357430"/>
                      </a:cubicBezTo>
                      <a:cubicBezTo>
                        <a:pt x="328970" y="365308"/>
                        <a:pt x="275476" y="353618"/>
                        <a:pt x="246125" y="395295"/>
                      </a:cubicBezTo>
                      <a:cubicBezTo>
                        <a:pt x="249682" y="516640"/>
                        <a:pt x="202542" y="653233"/>
                        <a:pt x="90599" y="713843"/>
                      </a:cubicBezTo>
                      <a:cubicBezTo>
                        <a:pt x="62137" y="733411"/>
                        <a:pt x="29227" y="723118"/>
                        <a:pt x="2" y="712064"/>
                      </a:cubicBezTo>
                      <a:cubicBezTo>
                        <a:pt x="-125" y="688176"/>
                        <a:pt x="4958" y="653106"/>
                        <a:pt x="35580" y="653106"/>
                      </a:cubicBezTo>
                      <a:cubicBezTo>
                        <a:pt x="73191" y="654758"/>
                        <a:pt x="95935" y="624009"/>
                        <a:pt x="116139" y="597071"/>
                      </a:cubicBezTo>
                      <a:cubicBezTo>
                        <a:pt x="148921" y="548914"/>
                        <a:pt x="174333" y="493006"/>
                        <a:pt x="170140" y="433286"/>
                      </a:cubicBezTo>
                      <a:cubicBezTo>
                        <a:pt x="130878" y="445866"/>
                        <a:pt x="88058" y="457429"/>
                        <a:pt x="47651" y="443070"/>
                      </a:cubicBezTo>
                      <a:cubicBezTo>
                        <a:pt x="13471" y="422359"/>
                        <a:pt x="24526" y="375854"/>
                        <a:pt x="39011" y="346121"/>
                      </a:cubicBezTo>
                      <a:cubicBezTo>
                        <a:pt x="86279" y="345740"/>
                        <a:pt x="136342" y="354761"/>
                        <a:pt x="180687" y="333161"/>
                      </a:cubicBezTo>
                      <a:cubicBezTo>
                        <a:pt x="184626" y="242056"/>
                        <a:pt x="180305" y="150951"/>
                        <a:pt x="178272" y="59847"/>
                      </a:cubicBezTo>
                      <a:close/>
                    </a:path>
                  </a:pathLst>
                </a:custGeom>
                <a:solidFill>
                  <a:schemeClr val="bg1"/>
                </a:solidFill>
                <a:ln w="12706" cap="flat">
                  <a:noFill/>
                  <a:prstDash val="solid"/>
                  <a:miter/>
                </a:ln>
              </p:spPr>
              <p:txBody>
                <a:bodyPr rtlCol="0" anchor="ctr"/>
                <a:lstStyle/>
                <a:p>
                  <a:endParaRPr lang="zh-CN" altLang="en-US"/>
                </a:p>
              </p:txBody>
            </p:sp>
            <p:sp>
              <p:nvSpPr>
                <p:cNvPr id="134" name="任意多边形: 形状 133">
                  <a:extLst>
                    <a:ext uri="{FF2B5EF4-FFF2-40B4-BE49-F238E27FC236}">
                      <a16:creationId xmlns:a16="http://schemas.microsoft.com/office/drawing/2014/main" id="{CA971998-A82D-49F0-B2A7-FFCD33D5F2AA}"/>
                    </a:ext>
                  </a:extLst>
                </p:cNvPr>
                <p:cNvSpPr/>
                <p:nvPr/>
              </p:nvSpPr>
              <p:spPr>
                <a:xfrm>
                  <a:off x="9358891" y="-922861"/>
                  <a:ext cx="133802" cy="127644"/>
                </a:xfrm>
                <a:custGeom>
                  <a:avLst/>
                  <a:gdLst>
                    <a:gd name="connsiteX0" fmla="*/ 0 w 180530"/>
                    <a:gd name="connsiteY0" fmla="*/ 0 h 193149"/>
                    <a:gd name="connsiteX1" fmla="*/ 66582 w 180530"/>
                    <a:gd name="connsiteY1" fmla="*/ 10800 h 193149"/>
                    <a:gd name="connsiteX2" fmla="*/ 165183 w 180530"/>
                    <a:gd name="connsiteY2" fmla="*/ 99618 h 193149"/>
                    <a:gd name="connsiteX3" fmla="*/ 130113 w 180530"/>
                    <a:gd name="connsiteY3" fmla="*/ 189325 h 193149"/>
                    <a:gd name="connsiteX4" fmla="*/ 5718 w 180530"/>
                    <a:gd name="connsiteY4" fmla="*/ 65057 h 193149"/>
                    <a:gd name="connsiteX5" fmla="*/ 10674 w 180530"/>
                    <a:gd name="connsiteY5" fmla="*/ 57052 h 193149"/>
                    <a:gd name="connsiteX6" fmla="*/ 32529 w 180530"/>
                    <a:gd name="connsiteY6" fmla="*/ 6989 h 193149"/>
                    <a:gd name="connsiteX7" fmla="*/ 3939 w 180530"/>
                    <a:gd name="connsiteY7" fmla="*/ 53240 h 193149"/>
                    <a:gd name="connsiteX8" fmla="*/ 0 w 180530"/>
                    <a:gd name="connsiteY8" fmla="*/ 0 h 19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30" h="193149">
                      <a:moveTo>
                        <a:pt x="0" y="0"/>
                      </a:moveTo>
                      <a:cubicBezTo>
                        <a:pt x="22109" y="2033"/>
                        <a:pt x="48157" y="-5082"/>
                        <a:pt x="66582" y="10800"/>
                      </a:cubicBezTo>
                      <a:cubicBezTo>
                        <a:pt x="101270" y="38246"/>
                        <a:pt x="134433" y="67852"/>
                        <a:pt x="165183" y="99618"/>
                      </a:cubicBezTo>
                      <a:cubicBezTo>
                        <a:pt x="190341" y="129986"/>
                        <a:pt x="188435" y="211688"/>
                        <a:pt x="130113" y="189325"/>
                      </a:cubicBezTo>
                      <a:cubicBezTo>
                        <a:pt x="75349" y="162514"/>
                        <a:pt x="56543" y="97077"/>
                        <a:pt x="5718" y="65057"/>
                      </a:cubicBezTo>
                      <a:lnTo>
                        <a:pt x="10674" y="57052"/>
                      </a:lnTo>
                      <a:cubicBezTo>
                        <a:pt x="18933" y="41550"/>
                        <a:pt x="37357" y="25921"/>
                        <a:pt x="32529" y="6989"/>
                      </a:cubicBezTo>
                      <a:cubicBezTo>
                        <a:pt x="6734" y="-4828"/>
                        <a:pt x="1525" y="35705"/>
                        <a:pt x="3939" y="53240"/>
                      </a:cubicBezTo>
                      <a:cubicBezTo>
                        <a:pt x="-2287" y="36213"/>
                        <a:pt x="1144" y="17662"/>
                        <a:pt x="0" y="0"/>
                      </a:cubicBezTo>
                      <a:close/>
                    </a:path>
                  </a:pathLst>
                </a:custGeom>
                <a:solidFill>
                  <a:schemeClr val="bg1"/>
                </a:solidFill>
                <a:ln w="12706" cap="flat">
                  <a:noFill/>
                  <a:prstDash val="solid"/>
                  <a:miter/>
                </a:ln>
              </p:spPr>
              <p:txBody>
                <a:bodyPr rtlCol="0" anchor="ctr"/>
                <a:lstStyle/>
                <a:p>
                  <a:endParaRPr lang="zh-CN" altLang="en-US"/>
                </a:p>
              </p:txBody>
            </p:sp>
            <p:sp>
              <p:nvSpPr>
                <p:cNvPr id="135" name="任意多边形: 形状 134">
                  <a:extLst>
                    <a:ext uri="{FF2B5EF4-FFF2-40B4-BE49-F238E27FC236}">
                      <a16:creationId xmlns:a16="http://schemas.microsoft.com/office/drawing/2014/main" id="{6F7D4733-3B54-43A4-A50F-385EED0600EE}"/>
                    </a:ext>
                  </a:extLst>
                </p:cNvPr>
                <p:cNvSpPr/>
                <p:nvPr/>
              </p:nvSpPr>
              <p:spPr>
                <a:xfrm>
                  <a:off x="9361418" y="-919646"/>
                  <a:ext cx="22170" cy="34488"/>
                </a:xfrm>
                <a:custGeom>
                  <a:avLst/>
                  <a:gdLst>
                    <a:gd name="connsiteX0" fmla="*/ 530 w 29913"/>
                    <a:gd name="connsiteY0" fmla="*/ 48376 h 52187"/>
                    <a:gd name="connsiteX1" fmla="*/ 29119 w 29913"/>
                    <a:gd name="connsiteY1" fmla="*/ 2125 h 52187"/>
                    <a:gd name="connsiteX2" fmla="*/ 7265 w 29913"/>
                    <a:gd name="connsiteY2" fmla="*/ 52188 h 52187"/>
                    <a:gd name="connsiteX3" fmla="*/ 530 w 29913"/>
                    <a:gd name="connsiteY3" fmla="*/ 48376 h 52187"/>
                  </a:gdLst>
                  <a:ahLst/>
                  <a:cxnLst>
                    <a:cxn ang="0">
                      <a:pos x="connsiteX0" y="connsiteY0"/>
                    </a:cxn>
                    <a:cxn ang="0">
                      <a:pos x="connsiteX1" y="connsiteY1"/>
                    </a:cxn>
                    <a:cxn ang="0">
                      <a:pos x="connsiteX2" y="connsiteY2"/>
                    </a:cxn>
                    <a:cxn ang="0">
                      <a:pos x="connsiteX3" y="connsiteY3"/>
                    </a:cxn>
                  </a:cxnLst>
                  <a:rect l="l" t="t" r="r" b="b"/>
                  <a:pathLst>
                    <a:path w="29913" h="52187">
                      <a:moveTo>
                        <a:pt x="530" y="48376"/>
                      </a:moveTo>
                      <a:cubicBezTo>
                        <a:pt x="-1884" y="30841"/>
                        <a:pt x="3325" y="-9692"/>
                        <a:pt x="29119" y="2125"/>
                      </a:cubicBezTo>
                      <a:cubicBezTo>
                        <a:pt x="33948" y="21057"/>
                        <a:pt x="15524" y="36686"/>
                        <a:pt x="7265" y="52188"/>
                      </a:cubicBezTo>
                      <a:lnTo>
                        <a:pt x="530" y="48376"/>
                      </a:lnTo>
                      <a:close/>
                    </a:path>
                  </a:pathLst>
                </a:custGeom>
                <a:solidFill>
                  <a:schemeClr val="bg1"/>
                </a:solidFill>
                <a:ln w="12706" cap="flat">
                  <a:noFill/>
                  <a:prstDash val="solid"/>
                  <a:miter/>
                </a:ln>
              </p:spPr>
              <p:txBody>
                <a:bodyPr rtlCol="0" anchor="ctr"/>
                <a:lstStyle/>
                <a:p>
                  <a:endParaRPr lang="zh-CN" altLang="en-US"/>
                </a:p>
              </p:txBody>
            </p:sp>
          </p:grpSp>
          <p:grpSp>
            <p:nvGrpSpPr>
              <p:cNvPr id="125" name="组合 124">
                <a:extLst>
                  <a:ext uri="{FF2B5EF4-FFF2-40B4-BE49-F238E27FC236}">
                    <a16:creationId xmlns:a16="http://schemas.microsoft.com/office/drawing/2014/main" id="{BF18571C-07CE-4B02-B33E-6C42228445DC}"/>
                  </a:ext>
                </a:extLst>
              </p:cNvPr>
              <p:cNvGrpSpPr/>
              <p:nvPr userDrawn="1"/>
            </p:nvGrpSpPr>
            <p:grpSpPr>
              <a:xfrm>
                <a:off x="5646239" y="2043677"/>
                <a:ext cx="482720" cy="537319"/>
                <a:chOff x="8342389" y="-1301139"/>
                <a:chExt cx="482720" cy="537319"/>
              </a:xfrm>
            </p:grpSpPr>
            <p:sp>
              <p:nvSpPr>
                <p:cNvPr id="126" name="任意多边形: 形状 125">
                  <a:extLst>
                    <a:ext uri="{FF2B5EF4-FFF2-40B4-BE49-F238E27FC236}">
                      <a16:creationId xmlns:a16="http://schemas.microsoft.com/office/drawing/2014/main" id="{FCBC0B07-2B5B-4405-9AEC-ACA2367BBD6D}"/>
                    </a:ext>
                  </a:extLst>
                </p:cNvPr>
                <p:cNvSpPr/>
                <p:nvPr/>
              </p:nvSpPr>
              <p:spPr>
                <a:xfrm>
                  <a:off x="8548408" y="-1301139"/>
                  <a:ext cx="181381" cy="230272"/>
                </a:xfrm>
                <a:custGeom>
                  <a:avLst/>
                  <a:gdLst>
                    <a:gd name="connsiteX0" fmla="*/ 76387 w 244725"/>
                    <a:gd name="connsiteY0" fmla="*/ 43439 h 348443"/>
                    <a:gd name="connsiteX1" fmla="*/ 166093 w 244725"/>
                    <a:gd name="connsiteY1" fmla="*/ 618 h 348443"/>
                    <a:gd name="connsiteX2" fmla="*/ 43350 w 244725"/>
                    <a:gd name="connsiteY2" fmla="*/ 286638 h 348443"/>
                    <a:gd name="connsiteX3" fmla="*/ 244237 w 244725"/>
                    <a:gd name="connsiteY3" fmla="*/ 203793 h 348443"/>
                    <a:gd name="connsiteX4" fmla="*/ 219841 w 244725"/>
                    <a:gd name="connsiteY4" fmla="*/ 269485 h 348443"/>
                    <a:gd name="connsiteX5" fmla="*/ 196335 w 244725"/>
                    <a:gd name="connsiteY5" fmla="*/ 289815 h 348443"/>
                    <a:gd name="connsiteX6" fmla="*/ 165331 w 244725"/>
                    <a:gd name="connsiteY6" fmla="*/ 292864 h 348443"/>
                    <a:gd name="connsiteX7" fmla="*/ 154277 w 244725"/>
                    <a:gd name="connsiteY7" fmla="*/ 266689 h 348443"/>
                    <a:gd name="connsiteX8" fmla="*/ 147796 w 244725"/>
                    <a:gd name="connsiteY8" fmla="*/ 272407 h 348443"/>
                    <a:gd name="connsiteX9" fmla="*/ 276 w 244725"/>
                    <a:gd name="connsiteY9" fmla="*/ 346231 h 348443"/>
                    <a:gd name="connsiteX10" fmla="*/ 68636 w 244725"/>
                    <a:gd name="connsiteY10" fmla="*/ 122599 h 348443"/>
                    <a:gd name="connsiteX11" fmla="*/ 76387 w 244725"/>
                    <a:gd name="connsiteY11" fmla="*/ 43439 h 34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725" h="348443">
                      <a:moveTo>
                        <a:pt x="76387" y="43439"/>
                      </a:moveTo>
                      <a:cubicBezTo>
                        <a:pt x="100910" y="18788"/>
                        <a:pt x="128737" y="-4083"/>
                        <a:pt x="166093" y="618"/>
                      </a:cubicBezTo>
                      <a:cubicBezTo>
                        <a:pt x="180706" y="113451"/>
                        <a:pt x="81215" y="190070"/>
                        <a:pt x="43350" y="286638"/>
                      </a:cubicBezTo>
                      <a:cubicBezTo>
                        <a:pt x="107390" y="252585"/>
                        <a:pt x="166347" y="197440"/>
                        <a:pt x="244237" y="203793"/>
                      </a:cubicBezTo>
                      <a:cubicBezTo>
                        <a:pt x="245508" y="229333"/>
                        <a:pt x="246271" y="256524"/>
                        <a:pt x="219841" y="269485"/>
                      </a:cubicBezTo>
                      <a:cubicBezTo>
                        <a:pt x="213996" y="274567"/>
                        <a:pt x="202179" y="284732"/>
                        <a:pt x="196335" y="289815"/>
                      </a:cubicBezTo>
                      <a:cubicBezTo>
                        <a:pt x="185915" y="290831"/>
                        <a:pt x="175623" y="291848"/>
                        <a:pt x="165331" y="292864"/>
                      </a:cubicBezTo>
                      <a:cubicBezTo>
                        <a:pt x="162536" y="286384"/>
                        <a:pt x="157072" y="273297"/>
                        <a:pt x="154277" y="266689"/>
                      </a:cubicBezTo>
                      <a:cubicBezTo>
                        <a:pt x="152625" y="268214"/>
                        <a:pt x="149321" y="271010"/>
                        <a:pt x="147796" y="272407"/>
                      </a:cubicBezTo>
                      <a:cubicBezTo>
                        <a:pt x="103451" y="305698"/>
                        <a:pt x="62918" y="360081"/>
                        <a:pt x="276" y="346231"/>
                      </a:cubicBezTo>
                      <a:cubicBezTo>
                        <a:pt x="-3409" y="266054"/>
                        <a:pt x="30390" y="190959"/>
                        <a:pt x="68636" y="122599"/>
                      </a:cubicBezTo>
                      <a:cubicBezTo>
                        <a:pt x="83629" y="98838"/>
                        <a:pt x="76259" y="69741"/>
                        <a:pt x="76387" y="43439"/>
                      </a:cubicBezTo>
                      <a:close/>
                    </a:path>
                  </a:pathLst>
                </a:custGeom>
                <a:solidFill>
                  <a:schemeClr val="bg1"/>
                </a:solidFill>
                <a:ln w="12706" cap="flat">
                  <a:noFill/>
                  <a:prstDash val="solid"/>
                  <a:miter/>
                </a:ln>
              </p:spPr>
              <p:txBody>
                <a:bodyPr rtlCol="0" anchor="ctr"/>
                <a:lstStyle/>
                <a:p>
                  <a:endParaRPr lang="zh-CN" altLang="en-US"/>
                </a:p>
              </p:txBody>
            </p:sp>
            <p:sp>
              <p:nvSpPr>
                <p:cNvPr id="127" name="任意多边形: 形状 126">
                  <a:extLst>
                    <a:ext uri="{FF2B5EF4-FFF2-40B4-BE49-F238E27FC236}">
                      <a16:creationId xmlns:a16="http://schemas.microsoft.com/office/drawing/2014/main" id="{73D4E481-5499-4007-B3AE-4EFEF2E73BF1}"/>
                    </a:ext>
                  </a:extLst>
                </p:cNvPr>
                <p:cNvSpPr/>
                <p:nvPr/>
              </p:nvSpPr>
              <p:spPr>
                <a:xfrm>
                  <a:off x="8348739" y="-1183339"/>
                  <a:ext cx="98605" cy="91864"/>
                </a:xfrm>
                <a:custGeom>
                  <a:avLst/>
                  <a:gdLst>
                    <a:gd name="connsiteX0" fmla="*/ 33591 w 133041"/>
                    <a:gd name="connsiteY0" fmla="*/ 0 h 139007"/>
                    <a:gd name="connsiteX1" fmla="*/ 115928 w 133041"/>
                    <a:gd name="connsiteY1" fmla="*/ 39644 h 139007"/>
                    <a:gd name="connsiteX2" fmla="*/ 115801 w 133041"/>
                    <a:gd name="connsiteY2" fmla="*/ 137483 h 139007"/>
                    <a:gd name="connsiteX3" fmla="*/ 56336 w 133041"/>
                    <a:gd name="connsiteY3" fmla="*/ 139008 h 139007"/>
                    <a:gd name="connsiteX4" fmla="*/ 4494 w 133041"/>
                    <a:gd name="connsiteY4" fmla="*/ 17662 h 139007"/>
                    <a:gd name="connsiteX5" fmla="*/ 41469 w 133041"/>
                    <a:gd name="connsiteY5" fmla="*/ 17408 h 139007"/>
                    <a:gd name="connsiteX6" fmla="*/ 33591 w 133041"/>
                    <a:gd name="connsiteY6" fmla="*/ 0 h 13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41" h="139007">
                      <a:moveTo>
                        <a:pt x="33591" y="0"/>
                      </a:moveTo>
                      <a:cubicBezTo>
                        <a:pt x="54811" y="25032"/>
                        <a:pt x="95979" y="12706"/>
                        <a:pt x="115928" y="39644"/>
                      </a:cubicBezTo>
                      <a:cubicBezTo>
                        <a:pt x="142357" y="66835"/>
                        <a:pt x="134861" y="108512"/>
                        <a:pt x="115801" y="137483"/>
                      </a:cubicBezTo>
                      <a:cubicBezTo>
                        <a:pt x="95852" y="137864"/>
                        <a:pt x="76030" y="138372"/>
                        <a:pt x="56336" y="139008"/>
                      </a:cubicBezTo>
                      <a:cubicBezTo>
                        <a:pt x="20758" y="108131"/>
                        <a:pt x="-12279" y="68106"/>
                        <a:pt x="4494" y="17662"/>
                      </a:cubicBezTo>
                      <a:cubicBezTo>
                        <a:pt x="13642" y="17662"/>
                        <a:pt x="32194" y="17535"/>
                        <a:pt x="41469" y="17408"/>
                      </a:cubicBezTo>
                      <a:lnTo>
                        <a:pt x="33591" y="0"/>
                      </a:lnTo>
                      <a:close/>
                    </a:path>
                  </a:pathLst>
                </a:custGeom>
                <a:solidFill>
                  <a:schemeClr val="bg1"/>
                </a:solidFill>
                <a:ln w="12706" cap="flat">
                  <a:noFill/>
                  <a:prstDash val="solid"/>
                  <a:miter/>
                </a:ln>
              </p:spPr>
              <p:txBody>
                <a:bodyPr rtlCol="0" anchor="ctr"/>
                <a:lstStyle/>
                <a:p>
                  <a:endParaRPr lang="zh-CN" altLang="en-US"/>
                </a:p>
              </p:txBody>
            </p:sp>
            <p:sp>
              <p:nvSpPr>
                <p:cNvPr id="128" name="任意多边形: 形状 127">
                  <a:extLst>
                    <a:ext uri="{FF2B5EF4-FFF2-40B4-BE49-F238E27FC236}">
                      <a16:creationId xmlns:a16="http://schemas.microsoft.com/office/drawing/2014/main" id="{D54BBC5F-B30A-42CD-A197-D206255769DB}"/>
                    </a:ext>
                  </a:extLst>
                </p:cNvPr>
                <p:cNvSpPr/>
                <p:nvPr/>
              </p:nvSpPr>
              <p:spPr>
                <a:xfrm>
                  <a:off x="8586753" y="-1124895"/>
                  <a:ext cx="107171" cy="148545"/>
                </a:xfrm>
                <a:custGeom>
                  <a:avLst/>
                  <a:gdLst>
                    <a:gd name="connsiteX0" fmla="*/ 96060 w 144598"/>
                    <a:gd name="connsiteY0" fmla="*/ 5718 h 224775"/>
                    <a:gd name="connsiteX1" fmla="*/ 102540 w 144598"/>
                    <a:gd name="connsiteY1" fmla="*/ 0 h 224775"/>
                    <a:gd name="connsiteX2" fmla="*/ 113595 w 144598"/>
                    <a:gd name="connsiteY2" fmla="*/ 26175 h 224775"/>
                    <a:gd name="connsiteX3" fmla="*/ 144598 w 144598"/>
                    <a:gd name="connsiteY3" fmla="*/ 23126 h 224775"/>
                    <a:gd name="connsiteX4" fmla="*/ 30495 w 144598"/>
                    <a:gd name="connsiteY4" fmla="*/ 224775 h 224775"/>
                    <a:gd name="connsiteX5" fmla="*/ 0 w 144598"/>
                    <a:gd name="connsiteY5" fmla="*/ 180684 h 224775"/>
                    <a:gd name="connsiteX6" fmla="*/ 96060 w 144598"/>
                    <a:gd name="connsiteY6" fmla="*/ 5718 h 22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98" h="224775">
                      <a:moveTo>
                        <a:pt x="96060" y="5718"/>
                      </a:moveTo>
                      <a:cubicBezTo>
                        <a:pt x="97585" y="4320"/>
                        <a:pt x="100888" y="1525"/>
                        <a:pt x="102540" y="0"/>
                      </a:cubicBezTo>
                      <a:cubicBezTo>
                        <a:pt x="105336" y="6607"/>
                        <a:pt x="110799" y="19695"/>
                        <a:pt x="113595" y="26175"/>
                      </a:cubicBezTo>
                      <a:cubicBezTo>
                        <a:pt x="123887" y="25159"/>
                        <a:pt x="134179" y="24142"/>
                        <a:pt x="144598" y="23126"/>
                      </a:cubicBezTo>
                      <a:cubicBezTo>
                        <a:pt x="87674" y="77000"/>
                        <a:pt x="47268" y="148156"/>
                        <a:pt x="30495" y="224775"/>
                      </a:cubicBezTo>
                      <a:cubicBezTo>
                        <a:pt x="19822" y="210417"/>
                        <a:pt x="9911" y="195424"/>
                        <a:pt x="0" y="180684"/>
                      </a:cubicBezTo>
                      <a:cubicBezTo>
                        <a:pt x="25794" y="118931"/>
                        <a:pt x="68741" y="66581"/>
                        <a:pt x="96060" y="5718"/>
                      </a:cubicBezTo>
                      <a:close/>
                    </a:path>
                  </a:pathLst>
                </a:custGeom>
                <a:solidFill>
                  <a:schemeClr val="bg1"/>
                </a:solidFill>
                <a:ln w="12706" cap="flat">
                  <a:noFill/>
                  <a:prstDash val="solid"/>
                  <a:miter/>
                </a:ln>
              </p:spPr>
              <p:txBody>
                <a:bodyPr rtlCol="0" anchor="ctr"/>
                <a:lstStyle/>
                <a:p>
                  <a:endParaRPr lang="zh-CN" altLang="en-US"/>
                </a:p>
              </p:txBody>
            </p:sp>
            <p:sp>
              <p:nvSpPr>
                <p:cNvPr id="129" name="任意多边形: 形状 128">
                  <a:extLst>
                    <a:ext uri="{FF2B5EF4-FFF2-40B4-BE49-F238E27FC236}">
                      <a16:creationId xmlns:a16="http://schemas.microsoft.com/office/drawing/2014/main" id="{D3115A5E-3DA0-413D-8C85-586229F877E2}"/>
                    </a:ext>
                  </a:extLst>
                </p:cNvPr>
                <p:cNvSpPr/>
                <p:nvPr/>
              </p:nvSpPr>
              <p:spPr>
                <a:xfrm>
                  <a:off x="8508927" y="-1074606"/>
                  <a:ext cx="316182" cy="310786"/>
                </a:xfrm>
                <a:custGeom>
                  <a:avLst/>
                  <a:gdLst>
                    <a:gd name="connsiteX0" fmla="*/ 228130 w 426603"/>
                    <a:gd name="connsiteY0" fmla="*/ 1539 h 470275"/>
                    <a:gd name="connsiteX1" fmla="*/ 285181 w 426603"/>
                    <a:gd name="connsiteY1" fmla="*/ 14 h 470275"/>
                    <a:gd name="connsiteX2" fmla="*/ 306147 w 426603"/>
                    <a:gd name="connsiteY2" fmla="*/ 19709 h 470275"/>
                    <a:gd name="connsiteX3" fmla="*/ 309705 w 426603"/>
                    <a:gd name="connsiteY3" fmla="*/ 107510 h 470275"/>
                    <a:gd name="connsiteX4" fmla="*/ 340327 w 426603"/>
                    <a:gd name="connsiteY4" fmla="*/ 104841 h 470275"/>
                    <a:gd name="connsiteX5" fmla="*/ 402970 w 426603"/>
                    <a:gd name="connsiteY5" fmla="*/ 108145 h 470275"/>
                    <a:gd name="connsiteX6" fmla="*/ 426603 w 426603"/>
                    <a:gd name="connsiteY6" fmla="*/ 113228 h 470275"/>
                    <a:gd name="connsiteX7" fmla="*/ 422283 w 426603"/>
                    <a:gd name="connsiteY7" fmla="*/ 155031 h 470275"/>
                    <a:gd name="connsiteX8" fmla="*/ 282640 w 426603"/>
                    <a:gd name="connsiteY8" fmla="*/ 154523 h 470275"/>
                    <a:gd name="connsiteX9" fmla="*/ 281751 w 426603"/>
                    <a:gd name="connsiteY9" fmla="*/ 210304 h 470275"/>
                    <a:gd name="connsiteX10" fmla="*/ 305003 w 426603"/>
                    <a:gd name="connsiteY10" fmla="*/ 274852 h 470275"/>
                    <a:gd name="connsiteX11" fmla="*/ 259769 w 426603"/>
                    <a:gd name="connsiteY11" fmla="*/ 377138 h 470275"/>
                    <a:gd name="connsiteX12" fmla="*/ 213263 w 426603"/>
                    <a:gd name="connsiteY12" fmla="*/ 469895 h 470275"/>
                    <a:gd name="connsiteX13" fmla="*/ 159261 w 426603"/>
                    <a:gd name="connsiteY13" fmla="*/ 470276 h 470275"/>
                    <a:gd name="connsiteX14" fmla="*/ 146555 w 426603"/>
                    <a:gd name="connsiteY14" fmla="*/ 395435 h 470275"/>
                    <a:gd name="connsiteX15" fmla="*/ 180990 w 426603"/>
                    <a:gd name="connsiteY15" fmla="*/ 382094 h 470275"/>
                    <a:gd name="connsiteX16" fmla="*/ 208562 w 426603"/>
                    <a:gd name="connsiteY16" fmla="*/ 303950 h 470275"/>
                    <a:gd name="connsiteX17" fmla="*/ 108055 w 426603"/>
                    <a:gd name="connsiteY17" fmla="*/ 308778 h 470275"/>
                    <a:gd name="connsiteX18" fmla="*/ 63456 w 426603"/>
                    <a:gd name="connsiteY18" fmla="*/ 221485 h 470275"/>
                    <a:gd name="connsiteX19" fmla="*/ 6912 w 426603"/>
                    <a:gd name="connsiteY19" fmla="*/ 157954 h 470275"/>
                    <a:gd name="connsiteX20" fmla="*/ 87852 w 426603"/>
                    <a:gd name="connsiteY20" fmla="*/ 152871 h 470275"/>
                    <a:gd name="connsiteX21" fmla="*/ 105005 w 426603"/>
                    <a:gd name="connsiteY21" fmla="*/ 104587 h 470275"/>
                    <a:gd name="connsiteX22" fmla="*/ 135501 w 426603"/>
                    <a:gd name="connsiteY22" fmla="*/ 148678 h 470275"/>
                    <a:gd name="connsiteX23" fmla="*/ 164090 w 426603"/>
                    <a:gd name="connsiteY23" fmla="*/ 157319 h 470275"/>
                    <a:gd name="connsiteX24" fmla="*/ 185691 w 426603"/>
                    <a:gd name="connsiteY24" fmla="*/ 82986 h 470275"/>
                    <a:gd name="connsiteX25" fmla="*/ 235754 w 426603"/>
                    <a:gd name="connsiteY25" fmla="*/ 62148 h 470275"/>
                    <a:gd name="connsiteX26" fmla="*/ 228130 w 426603"/>
                    <a:gd name="connsiteY26" fmla="*/ 1539 h 470275"/>
                    <a:gd name="connsiteX27" fmla="*/ 131943 w 426603"/>
                    <a:gd name="connsiteY27" fmla="*/ 194548 h 470275"/>
                    <a:gd name="connsiteX28" fmla="*/ 127496 w 426603"/>
                    <a:gd name="connsiteY28" fmla="*/ 232413 h 470275"/>
                    <a:gd name="connsiteX29" fmla="*/ 173493 w 426603"/>
                    <a:gd name="connsiteY29" fmla="*/ 234827 h 470275"/>
                    <a:gd name="connsiteX30" fmla="*/ 202209 w 426603"/>
                    <a:gd name="connsiteY30" fmla="*/ 241180 h 470275"/>
                    <a:gd name="connsiteX31" fmla="*/ 227495 w 426603"/>
                    <a:gd name="connsiteY31" fmla="*/ 238639 h 470275"/>
                    <a:gd name="connsiteX32" fmla="*/ 230036 w 426603"/>
                    <a:gd name="connsiteY32" fmla="*/ 187687 h 470275"/>
                    <a:gd name="connsiteX33" fmla="*/ 176669 w 426603"/>
                    <a:gd name="connsiteY33" fmla="*/ 209414 h 470275"/>
                    <a:gd name="connsiteX34" fmla="*/ 153417 w 426603"/>
                    <a:gd name="connsiteY34" fmla="*/ 193023 h 470275"/>
                    <a:gd name="connsiteX35" fmla="*/ 131943 w 426603"/>
                    <a:gd name="connsiteY35" fmla="*/ 194548 h 470275"/>
                    <a:gd name="connsiteX36" fmla="*/ 159007 w 426603"/>
                    <a:gd name="connsiteY36" fmla="*/ 467735 h 470275"/>
                    <a:gd name="connsiteX37" fmla="*/ 217330 w 426603"/>
                    <a:gd name="connsiteY37" fmla="*/ 462779 h 470275"/>
                    <a:gd name="connsiteX38" fmla="*/ 179465 w 426603"/>
                    <a:gd name="connsiteY38" fmla="*/ 443338 h 470275"/>
                    <a:gd name="connsiteX39" fmla="*/ 173493 w 426603"/>
                    <a:gd name="connsiteY39" fmla="*/ 391751 h 470275"/>
                    <a:gd name="connsiteX40" fmla="*/ 159007 w 426603"/>
                    <a:gd name="connsiteY40" fmla="*/ 467735 h 47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26603" h="470275">
                      <a:moveTo>
                        <a:pt x="228130" y="1539"/>
                      </a:moveTo>
                      <a:cubicBezTo>
                        <a:pt x="247062" y="649"/>
                        <a:pt x="266122" y="-113"/>
                        <a:pt x="285181" y="14"/>
                      </a:cubicBezTo>
                      <a:cubicBezTo>
                        <a:pt x="297507" y="1539"/>
                        <a:pt x="304495" y="8146"/>
                        <a:pt x="306147" y="19709"/>
                      </a:cubicBezTo>
                      <a:cubicBezTo>
                        <a:pt x="308434" y="48933"/>
                        <a:pt x="308943" y="78285"/>
                        <a:pt x="309705" y="107510"/>
                      </a:cubicBezTo>
                      <a:cubicBezTo>
                        <a:pt x="317456" y="106874"/>
                        <a:pt x="332703" y="105604"/>
                        <a:pt x="340327" y="104841"/>
                      </a:cubicBezTo>
                      <a:cubicBezTo>
                        <a:pt x="360912" y="109034"/>
                        <a:pt x="382004" y="110559"/>
                        <a:pt x="402970" y="108145"/>
                      </a:cubicBezTo>
                      <a:cubicBezTo>
                        <a:pt x="408814" y="109416"/>
                        <a:pt x="420631" y="111957"/>
                        <a:pt x="426603" y="113228"/>
                      </a:cubicBezTo>
                      <a:cubicBezTo>
                        <a:pt x="424951" y="127077"/>
                        <a:pt x="423554" y="141054"/>
                        <a:pt x="422283" y="155031"/>
                      </a:cubicBezTo>
                      <a:cubicBezTo>
                        <a:pt x="376413" y="169008"/>
                        <a:pt x="329272" y="151092"/>
                        <a:pt x="282640" y="154523"/>
                      </a:cubicBezTo>
                      <a:cubicBezTo>
                        <a:pt x="282132" y="173074"/>
                        <a:pt x="281878" y="191753"/>
                        <a:pt x="281751" y="210304"/>
                      </a:cubicBezTo>
                      <a:cubicBezTo>
                        <a:pt x="294711" y="229618"/>
                        <a:pt x="305130" y="250964"/>
                        <a:pt x="305003" y="274852"/>
                      </a:cubicBezTo>
                      <a:cubicBezTo>
                        <a:pt x="274889" y="300900"/>
                        <a:pt x="272221" y="341815"/>
                        <a:pt x="259769" y="377138"/>
                      </a:cubicBezTo>
                      <a:cubicBezTo>
                        <a:pt x="249604" y="410429"/>
                        <a:pt x="230671" y="439908"/>
                        <a:pt x="213263" y="469895"/>
                      </a:cubicBezTo>
                      <a:cubicBezTo>
                        <a:pt x="195221" y="470022"/>
                        <a:pt x="177305" y="470149"/>
                        <a:pt x="159261" y="470276"/>
                      </a:cubicBezTo>
                      <a:cubicBezTo>
                        <a:pt x="155322" y="445244"/>
                        <a:pt x="151002" y="420340"/>
                        <a:pt x="146555" y="395435"/>
                      </a:cubicBezTo>
                      <a:cubicBezTo>
                        <a:pt x="157864" y="390861"/>
                        <a:pt x="169427" y="386414"/>
                        <a:pt x="180990" y="382094"/>
                      </a:cubicBezTo>
                      <a:cubicBezTo>
                        <a:pt x="192552" y="356935"/>
                        <a:pt x="201955" y="330887"/>
                        <a:pt x="208562" y="303950"/>
                      </a:cubicBezTo>
                      <a:cubicBezTo>
                        <a:pt x="175144" y="306491"/>
                        <a:pt x="141473" y="314623"/>
                        <a:pt x="108055" y="308778"/>
                      </a:cubicBezTo>
                      <a:cubicBezTo>
                        <a:pt x="76925" y="291498"/>
                        <a:pt x="76543" y="250837"/>
                        <a:pt x="63456" y="221485"/>
                      </a:cubicBezTo>
                      <a:cubicBezTo>
                        <a:pt x="30419" y="221867"/>
                        <a:pt x="-18119" y="196200"/>
                        <a:pt x="6912" y="157954"/>
                      </a:cubicBezTo>
                      <a:cubicBezTo>
                        <a:pt x="33596" y="154269"/>
                        <a:pt x="60787" y="153888"/>
                        <a:pt x="87852" y="152871"/>
                      </a:cubicBezTo>
                      <a:cubicBezTo>
                        <a:pt x="93570" y="136734"/>
                        <a:pt x="99288" y="120724"/>
                        <a:pt x="105005" y="104587"/>
                      </a:cubicBezTo>
                      <a:cubicBezTo>
                        <a:pt x="114916" y="119327"/>
                        <a:pt x="124827" y="134320"/>
                        <a:pt x="135501" y="148678"/>
                      </a:cubicBezTo>
                      <a:cubicBezTo>
                        <a:pt x="144904" y="151728"/>
                        <a:pt x="154433" y="154650"/>
                        <a:pt x="164090" y="157319"/>
                      </a:cubicBezTo>
                      <a:cubicBezTo>
                        <a:pt x="171333" y="132541"/>
                        <a:pt x="178703" y="107764"/>
                        <a:pt x="185691" y="82986"/>
                      </a:cubicBezTo>
                      <a:cubicBezTo>
                        <a:pt x="202336" y="75998"/>
                        <a:pt x="218981" y="69009"/>
                        <a:pt x="235754" y="62148"/>
                      </a:cubicBezTo>
                      <a:cubicBezTo>
                        <a:pt x="233086" y="41818"/>
                        <a:pt x="230544" y="21742"/>
                        <a:pt x="228130" y="1539"/>
                      </a:cubicBezTo>
                      <a:moveTo>
                        <a:pt x="131943" y="194548"/>
                      </a:moveTo>
                      <a:cubicBezTo>
                        <a:pt x="130418" y="207127"/>
                        <a:pt x="128893" y="219707"/>
                        <a:pt x="127496" y="232413"/>
                      </a:cubicBezTo>
                      <a:cubicBezTo>
                        <a:pt x="142743" y="232921"/>
                        <a:pt x="158118" y="233684"/>
                        <a:pt x="173493" y="234827"/>
                      </a:cubicBezTo>
                      <a:cubicBezTo>
                        <a:pt x="180608" y="236352"/>
                        <a:pt x="195093" y="239656"/>
                        <a:pt x="202209" y="241180"/>
                      </a:cubicBezTo>
                      <a:cubicBezTo>
                        <a:pt x="208562" y="240545"/>
                        <a:pt x="221142" y="239274"/>
                        <a:pt x="227495" y="238639"/>
                      </a:cubicBezTo>
                      <a:cubicBezTo>
                        <a:pt x="228384" y="221613"/>
                        <a:pt x="229146" y="204586"/>
                        <a:pt x="230036" y="187687"/>
                      </a:cubicBezTo>
                      <a:cubicBezTo>
                        <a:pt x="212247" y="194675"/>
                        <a:pt x="196237" y="208271"/>
                        <a:pt x="176669" y="209414"/>
                      </a:cubicBezTo>
                      <a:cubicBezTo>
                        <a:pt x="170824" y="205349"/>
                        <a:pt x="159135" y="197089"/>
                        <a:pt x="153417" y="193023"/>
                      </a:cubicBezTo>
                      <a:cubicBezTo>
                        <a:pt x="148080" y="193405"/>
                        <a:pt x="137280" y="194167"/>
                        <a:pt x="131943" y="194548"/>
                      </a:cubicBezTo>
                      <a:moveTo>
                        <a:pt x="159007" y="467735"/>
                      </a:moveTo>
                      <a:cubicBezTo>
                        <a:pt x="178321" y="466083"/>
                        <a:pt x="197762" y="464431"/>
                        <a:pt x="217330" y="462779"/>
                      </a:cubicBezTo>
                      <a:cubicBezTo>
                        <a:pt x="204623" y="456172"/>
                        <a:pt x="192044" y="449692"/>
                        <a:pt x="179465" y="443338"/>
                      </a:cubicBezTo>
                      <a:cubicBezTo>
                        <a:pt x="177940" y="430378"/>
                        <a:pt x="175018" y="404584"/>
                        <a:pt x="173493" y="391751"/>
                      </a:cubicBezTo>
                      <a:cubicBezTo>
                        <a:pt x="157483" y="413733"/>
                        <a:pt x="161041" y="442068"/>
                        <a:pt x="159007" y="467735"/>
                      </a:cubicBezTo>
                      <a:close/>
                    </a:path>
                  </a:pathLst>
                </a:custGeom>
                <a:solidFill>
                  <a:schemeClr val="bg1"/>
                </a:solidFill>
                <a:ln w="12706" cap="flat">
                  <a:noFill/>
                  <a:prstDash val="solid"/>
                  <a:miter/>
                </a:ln>
              </p:spPr>
              <p:txBody>
                <a:bodyPr rtlCol="0" anchor="ctr"/>
                <a:lstStyle/>
                <a:p>
                  <a:endParaRPr lang="zh-CN" altLang="en-US"/>
                </a:p>
              </p:txBody>
            </p:sp>
            <p:sp>
              <p:nvSpPr>
                <p:cNvPr id="130" name="任意多边形: 形状 129">
                  <a:extLst>
                    <a:ext uri="{FF2B5EF4-FFF2-40B4-BE49-F238E27FC236}">
                      <a16:creationId xmlns:a16="http://schemas.microsoft.com/office/drawing/2014/main" id="{78F2984E-E2C9-4279-A837-DCD959215EE1}"/>
                    </a:ext>
                  </a:extLst>
                </p:cNvPr>
                <p:cNvSpPr/>
                <p:nvPr/>
              </p:nvSpPr>
              <p:spPr>
                <a:xfrm>
                  <a:off x="8342389" y="-1058138"/>
                  <a:ext cx="122313" cy="264173"/>
                </a:xfrm>
                <a:custGeom>
                  <a:avLst/>
                  <a:gdLst>
                    <a:gd name="connsiteX0" fmla="*/ 54357 w 165029"/>
                    <a:gd name="connsiteY0" fmla="*/ 0 h 399741"/>
                    <a:gd name="connsiteX1" fmla="*/ 133136 w 165029"/>
                    <a:gd name="connsiteY1" fmla="*/ 7624 h 399741"/>
                    <a:gd name="connsiteX2" fmla="*/ 138473 w 165029"/>
                    <a:gd name="connsiteY2" fmla="*/ 75857 h 399741"/>
                    <a:gd name="connsiteX3" fmla="*/ 110392 w 165029"/>
                    <a:gd name="connsiteY3" fmla="*/ 103176 h 399741"/>
                    <a:gd name="connsiteX4" fmla="*/ 64903 w 165029"/>
                    <a:gd name="connsiteY4" fmla="*/ 282335 h 399741"/>
                    <a:gd name="connsiteX5" fmla="*/ 142285 w 165029"/>
                    <a:gd name="connsiteY5" fmla="*/ 129732 h 399741"/>
                    <a:gd name="connsiteX6" fmla="*/ 165029 w 165029"/>
                    <a:gd name="connsiteY6" fmla="*/ 124776 h 399741"/>
                    <a:gd name="connsiteX7" fmla="*/ 104801 w 165029"/>
                    <a:gd name="connsiteY7" fmla="*/ 362004 h 399741"/>
                    <a:gd name="connsiteX8" fmla="*/ 21702 w 165029"/>
                    <a:gd name="connsiteY8" fmla="*/ 399742 h 399741"/>
                    <a:gd name="connsiteX9" fmla="*/ 18398 w 165029"/>
                    <a:gd name="connsiteY9" fmla="*/ 265436 h 399741"/>
                    <a:gd name="connsiteX10" fmla="*/ 54357 w 165029"/>
                    <a:gd name="connsiteY10" fmla="*/ 0 h 39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29" h="399741">
                      <a:moveTo>
                        <a:pt x="54357" y="0"/>
                      </a:moveTo>
                      <a:cubicBezTo>
                        <a:pt x="80532" y="1016"/>
                        <a:pt x="107978" y="-1906"/>
                        <a:pt x="133136" y="7624"/>
                      </a:cubicBezTo>
                      <a:cubicBezTo>
                        <a:pt x="139870" y="29733"/>
                        <a:pt x="137711" y="53112"/>
                        <a:pt x="138473" y="75857"/>
                      </a:cubicBezTo>
                      <a:cubicBezTo>
                        <a:pt x="128816" y="84751"/>
                        <a:pt x="119413" y="93773"/>
                        <a:pt x="110392" y="103176"/>
                      </a:cubicBezTo>
                      <a:cubicBezTo>
                        <a:pt x="64141" y="150316"/>
                        <a:pt x="61727" y="220328"/>
                        <a:pt x="64903" y="282335"/>
                      </a:cubicBezTo>
                      <a:cubicBezTo>
                        <a:pt x="112044" y="244216"/>
                        <a:pt x="121192" y="182844"/>
                        <a:pt x="142285" y="129732"/>
                      </a:cubicBezTo>
                      <a:cubicBezTo>
                        <a:pt x="147876" y="128461"/>
                        <a:pt x="159311" y="126047"/>
                        <a:pt x="165029" y="124776"/>
                      </a:cubicBezTo>
                      <a:cubicBezTo>
                        <a:pt x="152196" y="204953"/>
                        <a:pt x="145207" y="289959"/>
                        <a:pt x="104801" y="362004"/>
                      </a:cubicBezTo>
                      <a:cubicBezTo>
                        <a:pt x="89172" y="394278"/>
                        <a:pt x="53467" y="399106"/>
                        <a:pt x="21702" y="399742"/>
                      </a:cubicBezTo>
                      <a:cubicBezTo>
                        <a:pt x="-11716" y="360352"/>
                        <a:pt x="-1424" y="308383"/>
                        <a:pt x="18398" y="265436"/>
                      </a:cubicBezTo>
                      <a:cubicBezTo>
                        <a:pt x="37966" y="178397"/>
                        <a:pt x="59947" y="89961"/>
                        <a:pt x="54357" y="0"/>
                      </a:cubicBezTo>
                      <a:close/>
                    </a:path>
                  </a:pathLst>
                </a:custGeom>
                <a:solidFill>
                  <a:schemeClr val="bg1"/>
                </a:solidFill>
                <a:ln w="12706" cap="flat">
                  <a:noFill/>
                  <a:prstDash val="solid"/>
                  <a:miter/>
                </a:ln>
              </p:spPr>
              <p:txBody>
                <a:bodyPr rtlCol="0" anchor="ctr"/>
                <a:lstStyle/>
                <a:p>
                  <a:endParaRPr lang="zh-CN" altLang="en-US"/>
                </a:p>
              </p:txBody>
            </p:sp>
            <p:sp>
              <p:nvSpPr>
                <p:cNvPr id="131" name="任意多边形: 形状 130">
                  <a:extLst>
                    <a:ext uri="{FF2B5EF4-FFF2-40B4-BE49-F238E27FC236}">
                      <a16:creationId xmlns:a16="http://schemas.microsoft.com/office/drawing/2014/main" id="{1557AD4A-ADD5-4035-BFB2-49F171F1106C}"/>
                    </a:ext>
                  </a:extLst>
                </p:cNvPr>
                <p:cNvSpPr/>
                <p:nvPr userDrawn="1"/>
              </p:nvSpPr>
              <p:spPr>
                <a:xfrm>
                  <a:off x="8761164" y="-1016908"/>
                  <a:ext cx="46428" cy="14530"/>
                </a:xfrm>
                <a:custGeom>
                  <a:avLst/>
                  <a:gdLst>
                    <a:gd name="connsiteX0" fmla="*/ 0 w 62642"/>
                    <a:gd name="connsiteY0" fmla="*/ 17535 h 21987"/>
                    <a:gd name="connsiteX1" fmla="*/ 40025 w 62642"/>
                    <a:gd name="connsiteY1" fmla="*/ 0 h 21987"/>
                    <a:gd name="connsiteX2" fmla="*/ 62643 w 62642"/>
                    <a:gd name="connsiteY2" fmla="*/ 20838 h 21987"/>
                    <a:gd name="connsiteX3" fmla="*/ 0 w 62642"/>
                    <a:gd name="connsiteY3" fmla="*/ 17535 h 21987"/>
                  </a:gdLst>
                  <a:ahLst/>
                  <a:cxnLst>
                    <a:cxn ang="0">
                      <a:pos x="connsiteX0" y="connsiteY0"/>
                    </a:cxn>
                    <a:cxn ang="0">
                      <a:pos x="connsiteX1" y="connsiteY1"/>
                    </a:cxn>
                    <a:cxn ang="0">
                      <a:pos x="connsiteX2" y="connsiteY2"/>
                    </a:cxn>
                    <a:cxn ang="0">
                      <a:pos x="connsiteX3" y="connsiteY3"/>
                    </a:cxn>
                  </a:cxnLst>
                  <a:rect l="l" t="t" r="r" b="b"/>
                  <a:pathLst>
                    <a:path w="62642" h="21987">
                      <a:moveTo>
                        <a:pt x="0" y="17535"/>
                      </a:moveTo>
                      <a:cubicBezTo>
                        <a:pt x="12198" y="9022"/>
                        <a:pt x="25540" y="3177"/>
                        <a:pt x="40025" y="0"/>
                      </a:cubicBezTo>
                      <a:cubicBezTo>
                        <a:pt x="45616" y="5210"/>
                        <a:pt x="56925" y="15629"/>
                        <a:pt x="62643" y="20838"/>
                      </a:cubicBezTo>
                      <a:cubicBezTo>
                        <a:pt x="41677" y="23253"/>
                        <a:pt x="20585" y="21728"/>
                        <a:pt x="0" y="17535"/>
                      </a:cubicBezTo>
                      <a:close/>
                    </a:path>
                  </a:pathLst>
                </a:custGeom>
                <a:solidFill>
                  <a:schemeClr val="bg1"/>
                </a:solidFill>
                <a:ln w="12706" cap="flat">
                  <a:noFill/>
                  <a:prstDash val="solid"/>
                  <a:miter/>
                </a:ln>
              </p:spPr>
              <p:txBody>
                <a:bodyPr rtlCol="0" anchor="ctr"/>
                <a:lstStyle/>
                <a:p>
                  <a:endParaRPr lang="zh-CN" altLang="en-US"/>
                </a:p>
              </p:txBody>
            </p:sp>
            <p:sp>
              <p:nvSpPr>
                <p:cNvPr id="132" name="任意多边形: 形状 131">
                  <a:extLst>
                    <a:ext uri="{FF2B5EF4-FFF2-40B4-BE49-F238E27FC236}">
                      <a16:creationId xmlns:a16="http://schemas.microsoft.com/office/drawing/2014/main" id="{617F8058-9E84-4209-8129-84431A2EF680}"/>
                    </a:ext>
                  </a:extLst>
                </p:cNvPr>
                <p:cNvSpPr/>
                <p:nvPr/>
              </p:nvSpPr>
              <p:spPr>
                <a:xfrm>
                  <a:off x="8626778" y="-815714"/>
                  <a:ext cx="43226" cy="50214"/>
                </a:xfrm>
                <a:custGeom>
                  <a:avLst/>
                  <a:gdLst>
                    <a:gd name="connsiteX0" fmla="*/ 0 w 58322"/>
                    <a:gd name="connsiteY0" fmla="*/ 75984 h 75983"/>
                    <a:gd name="connsiteX1" fmla="*/ 14485 w 58322"/>
                    <a:gd name="connsiteY1" fmla="*/ 0 h 75983"/>
                    <a:gd name="connsiteX2" fmla="*/ 20457 w 58322"/>
                    <a:gd name="connsiteY2" fmla="*/ 51588 h 75983"/>
                    <a:gd name="connsiteX3" fmla="*/ 58322 w 58322"/>
                    <a:gd name="connsiteY3" fmla="*/ 71028 h 75983"/>
                    <a:gd name="connsiteX4" fmla="*/ 0 w 58322"/>
                    <a:gd name="connsiteY4" fmla="*/ 75984 h 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2" h="75983">
                      <a:moveTo>
                        <a:pt x="0" y="75984"/>
                      </a:moveTo>
                      <a:cubicBezTo>
                        <a:pt x="2033" y="50317"/>
                        <a:pt x="-1525" y="21982"/>
                        <a:pt x="14485" y="0"/>
                      </a:cubicBezTo>
                      <a:cubicBezTo>
                        <a:pt x="16010" y="12833"/>
                        <a:pt x="18932" y="38627"/>
                        <a:pt x="20457" y="51588"/>
                      </a:cubicBezTo>
                      <a:cubicBezTo>
                        <a:pt x="33037" y="57941"/>
                        <a:pt x="45616" y="64421"/>
                        <a:pt x="58322" y="71028"/>
                      </a:cubicBezTo>
                      <a:cubicBezTo>
                        <a:pt x="38755" y="72680"/>
                        <a:pt x="19314" y="74332"/>
                        <a:pt x="0" y="75984"/>
                      </a:cubicBezTo>
                      <a:close/>
                    </a:path>
                  </a:pathLst>
                </a:custGeom>
                <a:solidFill>
                  <a:schemeClr val="bg1"/>
                </a:solidFill>
                <a:ln w="12706" cap="flat">
                  <a:noFill/>
                  <a:prstDash val="solid"/>
                  <a:miter/>
                </a:ln>
              </p:spPr>
              <p:txBody>
                <a:bodyPr rtlCol="0" anchor="ctr"/>
                <a:lstStyle/>
                <a:p>
                  <a:endParaRPr lang="zh-CN" altLang="en-US"/>
                </a:p>
              </p:txBody>
            </p:sp>
          </p:grpSp>
        </p:grpSp>
        <p:sp>
          <p:nvSpPr>
            <p:cNvPr id="145" name="文本框 144">
              <a:extLst>
                <a:ext uri="{FF2B5EF4-FFF2-40B4-BE49-F238E27FC236}">
                  <a16:creationId xmlns:a16="http://schemas.microsoft.com/office/drawing/2014/main" id="{78BCA276-2F67-4659-BB38-EFD6174E7CBF}"/>
                </a:ext>
              </a:extLst>
            </p:cNvPr>
            <p:cNvSpPr txBox="1"/>
            <p:nvPr userDrawn="1"/>
          </p:nvSpPr>
          <p:spPr>
            <a:xfrm>
              <a:off x="9620933" y="1073234"/>
              <a:ext cx="1926569" cy="307777"/>
            </a:xfrm>
            <a:prstGeom prst="rect">
              <a:avLst/>
            </a:prstGeom>
            <a:noFill/>
          </p:spPr>
          <p:txBody>
            <a:bodyPr wrap="square" rtlCol="0">
              <a:spAutoFit/>
            </a:bodyPr>
            <a:lstStyle/>
            <a:p>
              <a:pPr algn="ctr"/>
              <a:r>
                <a:rPr lang="en-US" altLang="zh-CN" sz="1400" dirty="0">
                  <a:solidFill>
                    <a:schemeClr val="bg1"/>
                  </a:solidFill>
                </a:rPr>
                <a:t>HOHAI UNIVERSITY</a:t>
              </a:r>
              <a:endParaRPr lang="zh-CN" altLang="en-US" sz="1400" dirty="0">
                <a:solidFill>
                  <a:schemeClr val="bg1"/>
                </a:solidFill>
              </a:endParaRPr>
            </a:p>
          </p:txBody>
        </p:sp>
      </p:grpSp>
      <p:sp>
        <p:nvSpPr>
          <p:cNvPr id="219" name="文本占位符 4">
            <a:extLst>
              <a:ext uri="{FF2B5EF4-FFF2-40B4-BE49-F238E27FC236}">
                <a16:creationId xmlns:a16="http://schemas.microsoft.com/office/drawing/2014/main" id="{D86624D6-B439-42F4-AF5D-FE3911994501}"/>
              </a:ext>
            </a:extLst>
          </p:cNvPr>
          <p:cNvSpPr>
            <a:spLocks noGrp="1"/>
          </p:cNvSpPr>
          <p:nvPr>
            <p:ph type="body" sz="quarter" idx="12" hasCustomPrompt="1"/>
          </p:nvPr>
        </p:nvSpPr>
        <p:spPr>
          <a:xfrm>
            <a:off x="558936" y="536404"/>
            <a:ext cx="5687536" cy="287835"/>
          </a:xfrm>
          <a:prstGeom prst="rect">
            <a:avLst/>
          </a:prstGeom>
        </p:spPr>
        <p:txBody>
          <a:bodyPr rIns="0" bIns="0" anchor="b" anchorCtr="0">
            <a:noAutofit/>
          </a:bodyPr>
          <a:lstStyle>
            <a:lvl1pPr marL="0" indent="0" algn="l">
              <a:buNone/>
              <a:defRPr sz="2800" b="1">
                <a:solidFill>
                  <a:schemeClr val="bg1"/>
                </a:solidFill>
                <a:latin typeface="+mn-ea"/>
                <a:ea typeface="+mn-ea"/>
              </a:defRPr>
            </a:lvl1pPr>
            <a:lvl2pPr marL="457200" indent="0">
              <a:buNone/>
              <a:defRPr/>
            </a:lvl2pPr>
          </a:lstStyle>
          <a:p>
            <a:pPr lvl="0"/>
            <a:r>
              <a:rPr lang="zh-CN" altLang="en-US" dirty="0"/>
              <a:t>可以输入学院名称</a:t>
            </a:r>
          </a:p>
        </p:txBody>
      </p:sp>
      <p:sp>
        <p:nvSpPr>
          <p:cNvPr id="58" name="矩形 7">
            <a:extLst>
              <a:ext uri="{FF2B5EF4-FFF2-40B4-BE49-F238E27FC236}">
                <a16:creationId xmlns:a16="http://schemas.microsoft.com/office/drawing/2014/main" id="{FBEC3C5E-CC21-40AF-850B-8F52ECD4A276}"/>
              </a:ext>
            </a:extLst>
          </p:cNvPr>
          <p:cNvSpPr/>
          <p:nvPr userDrawn="1"/>
        </p:nvSpPr>
        <p:spPr>
          <a:xfrm flipH="1">
            <a:off x="-7620" y="6248922"/>
            <a:ext cx="12199620" cy="619238"/>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620" h="619238">
                <a:moveTo>
                  <a:pt x="2540" y="93459"/>
                </a:moveTo>
                <a:cubicBezTo>
                  <a:pt x="6078220" y="-363741"/>
                  <a:pt x="8455660" y="1061199"/>
                  <a:pt x="12199620" y="9639"/>
                </a:cubicBezTo>
                <a:lnTo>
                  <a:pt x="12199620" y="619238"/>
                </a:lnTo>
                <a:lnTo>
                  <a:pt x="0" y="611618"/>
                </a:lnTo>
                <a:cubicBezTo>
                  <a:pt x="847" y="438898"/>
                  <a:pt x="1693" y="266179"/>
                  <a:pt x="2540" y="93459"/>
                </a:cubicBez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7">
            <a:extLst>
              <a:ext uri="{FF2B5EF4-FFF2-40B4-BE49-F238E27FC236}">
                <a16:creationId xmlns:a16="http://schemas.microsoft.com/office/drawing/2014/main" id="{ED51474E-3E63-4991-A079-4BAFFE2E689B}"/>
              </a:ext>
            </a:extLst>
          </p:cNvPr>
          <p:cNvSpPr/>
          <p:nvPr userDrawn="1"/>
        </p:nvSpPr>
        <p:spPr>
          <a:xfrm flipH="1">
            <a:off x="-7620" y="6258561"/>
            <a:ext cx="12201043" cy="609599"/>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 name="connsiteX0" fmla="*/ 153 w 12201043"/>
              <a:gd name="connsiteY0" fmla="*/ 152400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52400 h 609599"/>
              <a:gd name="connsiteX0" fmla="*/ 153 w 12201043"/>
              <a:gd name="connsiteY0" fmla="*/ 184785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84785 h 60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1043" h="609599">
                <a:moveTo>
                  <a:pt x="153" y="184785"/>
                </a:moveTo>
                <a:cubicBezTo>
                  <a:pt x="6075833" y="-272415"/>
                  <a:pt x="8457083" y="1051560"/>
                  <a:pt x="12201043" y="0"/>
                </a:cubicBezTo>
                <a:lnTo>
                  <a:pt x="12201043" y="609599"/>
                </a:lnTo>
                <a:lnTo>
                  <a:pt x="1423" y="601979"/>
                </a:lnTo>
                <a:cubicBezTo>
                  <a:pt x="2270" y="429259"/>
                  <a:pt x="-694" y="357505"/>
                  <a:pt x="153" y="184785"/>
                </a:cubicBez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0" name="直接连接符 219">
            <a:extLst>
              <a:ext uri="{FF2B5EF4-FFF2-40B4-BE49-F238E27FC236}">
                <a16:creationId xmlns:a16="http://schemas.microsoft.com/office/drawing/2014/main" id="{945036E7-22C8-4AFD-B1E7-4B95557114BA}"/>
              </a:ext>
            </a:extLst>
          </p:cNvPr>
          <p:cNvCxnSpPr/>
          <p:nvPr userDrawn="1"/>
        </p:nvCxnSpPr>
        <p:spPr>
          <a:xfrm>
            <a:off x="4720912" y="2307247"/>
            <a:ext cx="0" cy="257175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00" name="标题 26">
            <a:extLst>
              <a:ext uri="{FF2B5EF4-FFF2-40B4-BE49-F238E27FC236}">
                <a16:creationId xmlns:a16="http://schemas.microsoft.com/office/drawing/2014/main" id="{39B4EB14-79C5-4B4D-B18B-0E000E8144EA}"/>
              </a:ext>
            </a:extLst>
          </p:cNvPr>
          <p:cNvSpPr>
            <a:spLocks noGrp="1"/>
          </p:cNvSpPr>
          <p:nvPr>
            <p:ph type="title" hasCustomPrompt="1"/>
          </p:nvPr>
        </p:nvSpPr>
        <p:spPr>
          <a:xfrm>
            <a:off x="5795495" y="2528128"/>
            <a:ext cx="4012560" cy="552357"/>
          </a:xfrm>
          <a:prstGeom prst="rect">
            <a:avLst/>
          </a:prstGeom>
        </p:spPr>
        <p:txBody>
          <a:bodyPr lIns="0">
            <a:noAutofit/>
          </a:bodyPr>
          <a:lstStyle>
            <a:lvl1pPr algn="l">
              <a:defRPr sz="5400" b="1">
                <a:solidFill>
                  <a:schemeClr val="accent1"/>
                </a:solidFill>
              </a:defRPr>
            </a:lvl1pPr>
          </a:lstStyle>
          <a:p>
            <a:r>
              <a:rPr lang="zh-CN" altLang="en-US" dirty="0"/>
              <a:t>一级标题</a:t>
            </a:r>
          </a:p>
        </p:txBody>
      </p:sp>
      <p:sp>
        <p:nvSpPr>
          <p:cNvPr id="101" name="文本占位符 57">
            <a:extLst>
              <a:ext uri="{FF2B5EF4-FFF2-40B4-BE49-F238E27FC236}">
                <a16:creationId xmlns:a16="http://schemas.microsoft.com/office/drawing/2014/main" id="{F40D34EB-8704-4923-A347-7573E076F255}"/>
              </a:ext>
            </a:extLst>
          </p:cNvPr>
          <p:cNvSpPr>
            <a:spLocks noGrp="1"/>
          </p:cNvSpPr>
          <p:nvPr>
            <p:ph type="body" sz="quarter" idx="11" hasCustomPrompt="1"/>
          </p:nvPr>
        </p:nvSpPr>
        <p:spPr>
          <a:xfrm>
            <a:off x="5795495" y="3858849"/>
            <a:ext cx="4012560" cy="471882"/>
          </a:xfrm>
          <a:prstGeom prst="rect">
            <a:avLst/>
          </a:prstGeom>
        </p:spPr>
        <p:txBody>
          <a:bodyPr lIns="0">
            <a:noAutofit/>
          </a:bodyPr>
          <a:lstStyle>
            <a:lvl1pPr marL="0" indent="0" algn="l">
              <a:buNone/>
              <a:defRPr sz="2400">
                <a:solidFill>
                  <a:schemeClr val="bg1">
                    <a:lumMod val="50000"/>
                  </a:schemeClr>
                </a:solidFill>
              </a:defRPr>
            </a:lvl1pPr>
            <a:lvl2pPr marL="457200" indent="0">
              <a:buNone/>
              <a:defRPr/>
            </a:lvl2pPr>
          </a:lstStyle>
          <a:p>
            <a:pPr lvl="0"/>
            <a:r>
              <a:rPr lang="zh-CN" altLang="en-US" dirty="0"/>
              <a:t>插入章节描述或者英文</a:t>
            </a:r>
          </a:p>
        </p:txBody>
      </p:sp>
      <p:sp>
        <p:nvSpPr>
          <p:cNvPr id="4" name="矩形 3">
            <a:extLst>
              <a:ext uri="{FF2B5EF4-FFF2-40B4-BE49-F238E27FC236}">
                <a16:creationId xmlns:a16="http://schemas.microsoft.com/office/drawing/2014/main" id="{ED6D7E64-B8F8-4E85-A8F9-C9364EDB7B9F}"/>
              </a:ext>
            </a:extLst>
          </p:cNvPr>
          <p:cNvSpPr/>
          <p:nvPr userDrawn="1"/>
        </p:nvSpPr>
        <p:spPr>
          <a:xfrm>
            <a:off x="5829567" y="3452575"/>
            <a:ext cx="1016861" cy="104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占位符 5">
            <a:extLst>
              <a:ext uri="{FF2B5EF4-FFF2-40B4-BE49-F238E27FC236}">
                <a16:creationId xmlns:a16="http://schemas.microsoft.com/office/drawing/2014/main" id="{83375721-148A-4445-93B3-BED6AB710BEE}"/>
              </a:ext>
            </a:extLst>
          </p:cNvPr>
          <p:cNvSpPr>
            <a:spLocks noGrp="1"/>
          </p:cNvSpPr>
          <p:nvPr>
            <p:ph type="body" sz="quarter" idx="23"/>
          </p:nvPr>
        </p:nvSpPr>
        <p:spPr>
          <a:xfrm>
            <a:off x="558936" y="829700"/>
            <a:ext cx="2031325" cy="258532"/>
          </a:xfrm>
          <a:prstGeom prst="rect">
            <a:avLst/>
          </a:prstGeom>
          <a:noFill/>
        </p:spPr>
        <p:txBody>
          <a:bodyPr wrap="none" rtlCol="0">
            <a:spAutoFit/>
          </a:bodyPr>
          <a:lstStyle>
            <a:lvl1pPr marL="0" indent="0">
              <a:buNone/>
              <a:defRPr lang="zh-CN" altLang="en-US" sz="1200" smtClean="0">
                <a:solidFill>
                  <a:schemeClr val="bg1"/>
                </a:solidFill>
                <a:latin typeface="+mj-lt"/>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r>
              <a:rPr lang="zh-CN" altLang="en-US" dirty="0"/>
              <a:t>单击此处编辑母版文本样式</a:t>
            </a:r>
          </a:p>
        </p:txBody>
      </p:sp>
    </p:spTree>
    <p:extLst>
      <p:ext uri="{BB962C8B-B14F-4D97-AF65-F5344CB8AC3E}">
        <p14:creationId xmlns:p14="http://schemas.microsoft.com/office/powerpoint/2010/main" val="320527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B1D20E-21B1-42E4-F528-377B7963848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F0378EB-7331-13D1-1CC7-12C515BDE9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11E2542-A896-D260-C702-A70F81E652A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A0D4694-5F5C-2EF2-31FE-DBB830F6CC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F8099E8-02CF-EED6-0F73-BC992A7FB82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9985FCF-C62C-C0EA-F60F-9ACBAF6AB3FE}"/>
              </a:ext>
            </a:extLst>
          </p:cNvPr>
          <p:cNvSpPr>
            <a:spLocks noGrp="1"/>
          </p:cNvSpPr>
          <p:nvPr>
            <p:ph type="dt" sz="half" idx="10"/>
          </p:nvPr>
        </p:nvSpPr>
        <p:spPr/>
        <p:txBody>
          <a:bodyPr/>
          <a:lstStyle/>
          <a:p>
            <a:fld id="{7DA6EA2F-F0D4-429A-955F-68E8E0B669A9}" type="datetimeFigureOut">
              <a:rPr lang="zh-CN" altLang="en-US" smtClean="0"/>
              <a:t>2025/3/10</a:t>
            </a:fld>
            <a:endParaRPr lang="zh-CN" altLang="en-US"/>
          </a:p>
        </p:txBody>
      </p:sp>
      <p:sp>
        <p:nvSpPr>
          <p:cNvPr id="8" name="页脚占位符 7">
            <a:extLst>
              <a:ext uri="{FF2B5EF4-FFF2-40B4-BE49-F238E27FC236}">
                <a16:creationId xmlns:a16="http://schemas.microsoft.com/office/drawing/2014/main" id="{BEED6BC1-DD23-E927-F55A-1A29CA5BAC8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098840A-7356-C372-80B5-5F05FD28F33E}"/>
              </a:ext>
            </a:extLst>
          </p:cNvPr>
          <p:cNvSpPr>
            <a:spLocks noGrp="1"/>
          </p:cNvSpPr>
          <p:nvPr>
            <p:ph type="sldNum" sz="quarter" idx="12"/>
          </p:nvPr>
        </p:nvSpPr>
        <p:spPr/>
        <p:txBody>
          <a:bodyPr/>
          <a:lstStyle/>
          <a:p>
            <a:fld id="{6DEA00C5-03ED-4B5B-836B-4EA283AC116C}" type="slidenum">
              <a:rPr lang="zh-CN" altLang="en-US" smtClean="0"/>
              <a:t>‹#›</a:t>
            </a:fld>
            <a:endParaRPr lang="zh-CN" altLang="en-US"/>
          </a:p>
        </p:txBody>
      </p:sp>
    </p:spTree>
    <p:extLst>
      <p:ext uri="{BB962C8B-B14F-4D97-AF65-F5344CB8AC3E}">
        <p14:creationId xmlns:p14="http://schemas.microsoft.com/office/powerpoint/2010/main" val="271075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223A57-8B9B-9041-4113-BF0280AD8F5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E74994A-B5DF-C131-0189-47034EC4893F}"/>
              </a:ext>
            </a:extLst>
          </p:cNvPr>
          <p:cNvSpPr>
            <a:spLocks noGrp="1"/>
          </p:cNvSpPr>
          <p:nvPr>
            <p:ph type="dt" sz="half" idx="10"/>
          </p:nvPr>
        </p:nvSpPr>
        <p:spPr/>
        <p:txBody>
          <a:bodyPr/>
          <a:lstStyle/>
          <a:p>
            <a:fld id="{7DA6EA2F-F0D4-429A-955F-68E8E0B669A9}" type="datetimeFigureOut">
              <a:rPr lang="zh-CN" altLang="en-US" smtClean="0"/>
              <a:t>2025/3/10</a:t>
            </a:fld>
            <a:endParaRPr lang="zh-CN" altLang="en-US"/>
          </a:p>
        </p:txBody>
      </p:sp>
      <p:sp>
        <p:nvSpPr>
          <p:cNvPr id="4" name="页脚占位符 3">
            <a:extLst>
              <a:ext uri="{FF2B5EF4-FFF2-40B4-BE49-F238E27FC236}">
                <a16:creationId xmlns:a16="http://schemas.microsoft.com/office/drawing/2014/main" id="{6B8A168C-056D-89AB-15A3-D49FC109767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7E81949-0868-3EAC-8CA8-4494717781D4}"/>
              </a:ext>
            </a:extLst>
          </p:cNvPr>
          <p:cNvSpPr>
            <a:spLocks noGrp="1"/>
          </p:cNvSpPr>
          <p:nvPr>
            <p:ph type="sldNum" sz="quarter" idx="12"/>
          </p:nvPr>
        </p:nvSpPr>
        <p:spPr/>
        <p:txBody>
          <a:bodyPr/>
          <a:lstStyle/>
          <a:p>
            <a:fld id="{6DEA00C5-03ED-4B5B-836B-4EA283AC116C}" type="slidenum">
              <a:rPr lang="zh-CN" altLang="en-US" smtClean="0"/>
              <a:t>‹#›</a:t>
            </a:fld>
            <a:endParaRPr lang="zh-CN" altLang="en-US"/>
          </a:p>
        </p:txBody>
      </p:sp>
    </p:spTree>
    <p:extLst>
      <p:ext uri="{BB962C8B-B14F-4D97-AF65-F5344CB8AC3E}">
        <p14:creationId xmlns:p14="http://schemas.microsoft.com/office/powerpoint/2010/main" val="198898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B0C98F2-732C-DC2A-EB78-DD264D4528C9}"/>
              </a:ext>
            </a:extLst>
          </p:cNvPr>
          <p:cNvSpPr>
            <a:spLocks noGrp="1"/>
          </p:cNvSpPr>
          <p:nvPr>
            <p:ph type="dt" sz="half" idx="10"/>
          </p:nvPr>
        </p:nvSpPr>
        <p:spPr/>
        <p:txBody>
          <a:bodyPr/>
          <a:lstStyle/>
          <a:p>
            <a:fld id="{7DA6EA2F-F0D4-429A-955F-68E8E0B669A9}" type="datetimeFigureOut">
              <a:rPr lang="zh-CN" altLang="en-US" smtClean="0"/>
              <a:t>2025/3/10</a:t>
            </a:fld>
            <a:endParaRPr lang="zh-CN" altLang="en-US"/>
          </a:p>
        </p:txBody>
      </p:sp>
      <p:sp>
        <p:nvSpPr>
          <p:cNvPr id="3" name="页脚占位符 2">
            <a:extLst>
              <a:ext uri="{FF2B5EF4-FFF2-40B4-BE49-F238E27FC236}">
                <a16:creationId xmlns:a16="http://schemas.microsoft.com/office/drawing/2014/main" id="{72106407-AAA0-1C51-FA6E-51A68E2DD53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372FB34-4F5F-C659-4121-7ADB083A80D7}"/>
              </a:ext>
            </a:extLst>
          </p:cNvPr>
          <p:cNvSpPr>
            <a:spLocks noGrp="1"/>
          </p:cNvSpPr>
          <p:nvPr>
            <p:ph type="sldNum" sz="quarter" idx="12"/>
          </p:nvPr>
        </p:nvSpPr>
        <p:spPr/>
        <p:txBody>
          <a:bodyPr/>
          <a:lstStyle/>
          <a:p>
            <a:fld id="{6DEA00C5-03ED-4B5B-836B-4EA283AC116C}" type="slidenum">
              <a:rPr lang="zh-CN" altLang="en-US" smtClean="0"/>
              <a:t>‹#›</a:t>
            </a:fld>
            <a:endParaRPr lang="zh-CN" altLang="en-US"/>
          </a:p>
        </p:txBody>
      </p:sp>
    </p:spTree>
    <p:extLst>
      <p:ext uri="{BB962C8B-B14F-4D97-AF65-F5344CB8AC3E}">
        <p14:creationId xmlns:p14="http://schemas.microsoft.com/office/powerpoint/2010/main" val="287836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06F75B-869C-A2E9-9DF1-63F4E963293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32AFA18-F9BF-3649-2DE3-1CD83CAF24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567ABB6-CB41-A740-85FA-F71852BD1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6BEC914-0FBC-9670-2FB3-C349F0C841C1}"/>
              </a:ext>
            </a:extLst>
          </p:cNvPr>
          <p:cNvSpPr>
            <a:spLocks noGrp="1"/>
          </p:cNvSpPr>
          <p:nvPr>
            <p:ph type="dt" sz="half" idx="10"/>
          </p:nvPr>
        </p:nvSpPr>
        <p:spPr/>
        <p:txBody>
          <a:bodyPr/>
          <a:lstStyle/>
          <a:p>
            <a:fld id="{7DA6EA2F-F0D4-429A-955F-68E8E0B669A9}" type="datetimeFigureOut">
              <a:rPr lang="zh-CN" altLang="en-US" smtClean="0"/>
              <a:t>2025/3/10</a:t>
            </a:fld>
            <a:endParaRPr lang="zh-CN" altLang="en-US"/>
          </a:p>
        </p:txBody>
      </p:sp>
      <p:sp>
        <p:nvSpPr>
          <p:cNvPr id="6" name="页脚占位符 5">
            <a:extLst>
              <a:ext uri="{FF2B5EF4-FFF2-40B4-BE49-F238E27FC236}">
                <a16:creationId xmlns:a16="http://schemas.microsoft.com/office/drawing/2014/main" id="{8DE1F17F-B7B3-68F8-F378-81443EEA02D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D86243-64E5-9978-CF32-D65A804C6C31}"/>
              </a:ext>
            </a:extLst>
          </p:cNvPr>
          <p:cNvSpPr>
            <a:spLocks noGrp="1"/>
          </p:cNvSpPr>
          <p:nvPr>
            <p:ph type="sldNum" sz="quarter" idx="12"/>
          </p:nvPr>
        </p:nvSpPr>
        <p:spPr/>
        <p:txBody>
          <a:bodyPr/>
          <a:lstStyle/>
          <a:p>
            <a:fld id="{6DEA00C5-03ED-4B5B-836B-4EA283AC116C}" type="slidenum">
              <a:rPr lang="zh-CN" altLang="en-US" smtClean="0"/>
              <a:t>‹#›</a:t>
            </a:fld>
            <a:endParaRPr lang="zh-CN" altLang="en-US"/>
          </a:p>
        </p:txBody>
      </p:sp>
    </p:spTree>
    <p:extLst>
      <p:ext uri="{BB962C8B-B14F-4D97-AF65-F5344CB8AC3E}">
        <p14:creationId xmlns:p14="http://schemas.microsoft.com/office/powerpoint/2010/main" val="3198604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673F9E-FCB9-43BB-F05C-C02A4651B5F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B6C939D-CA85-E82E-A76C-15E00B5500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BA9CF8F-802D-6E60-F055-0DB3E218EB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6793638-DD69-BB7B-265A-D0E51D4AC33B}"/>
              </a:ext>
            </a:extLst>
          </p:cNvPr>
          <p:cNvSpPr>
            <a:spLocks noGrp="1"/>
          </p:cNvSpPr>
          <p:nvPr>
            <p:ph type="dt" sz="half" idx="10"/>
          </p:nvPr>
        </p:nvSpPr>
        <p:spPr/>
        <p:txBody>
          <a:bodyPr/>
          <a:lstStyle/>
          <a:p>
            <a:fld id="{7DA6EA2F-F0D4-429A-955F-68E8E0B669A9}" type="datetimeFigureOut">
              <a:rPr lang="zh-CN" altLang="en-US" smtClean="0"/>
              <a:t>2025/3/10</a:t>
            </a:fld>
            <a:endParaRPr lang="zh-CN" altLang="en-US"/>
          </a:p>
        </p:txBody>
      </p:sp>
      <p:sp>
        <p:nvSpPr>
          <p:cNvPr id="6" name="页脚占位符 5">
            <a:extLst>
              <a:ext uri="{FF2B5EF4-FFF2-40B4-BE49-F238E27FC236}">
                <a16:creationId xmlns:a16="http://schemas.microsoft.com/office/drawing/2014/main" id="{C50E8041-D5B6-FA9C-E395-20D1D5F16DB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29C26B7-8161-C6B5-BC57-B767D85A65B5}"/>
              </a:ext>
            </a:extLst>
          </p:cNvPr>
          <p:cNvSpPr>
            <a:spLocks noGrp="1"/>
          </p:cNvSpPr>
          <p:nvPr>
            <p:ph type="sldNum" sz="quarter" idx="12"/>
          </p:nvPr>
        </p:nvSpPr>
        <p:spPr/>
        <p:txBody>
          <a:bodyPr/>
          <a:lstStyle/>
          <a:p>
            <a:fld id="{6DEA00C5-03ED-4B5B-836B-4EA283AC116C}" type="slidenum">
              <a:rPr lang="zh-CN" altLang="en-US" smtClean="0"/>
              <a:t>‹#›</a:t>
            </a:fld>
            <a:endParaRPr lang="zh-CN" altLang="en-US"/>
          </a:p>
        </p:txBody>
      </p:sp>
    </p:spTree>
    <p:extLst>
      <p:ext uri="{BB962C8B-B14F-4D97-AF65-F5344CB8AC3E}">
        <p14:creationId xmlns:p14="http://schemas.microsoft.com/office/powerpoint/2010/main" val="1201231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microsoft.com/office/2007/relationships/hdphoto" Target="../media/hdphoto1.wdp"/><Relationship Id="rId4" Type="http://schemas.openxmlformats.org/officeDocument/2006/relationships/slideLayout" Target="../slideLayouts/slideLayout19.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2.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E4BC50A-0351-1B97-0FC3-631B5F1892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9F751D6-FFD8-A179-A4F3-73D98E6982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D4DCD8B-518E-4733-79AA-FB7A64B1C1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6EA2F-F0D4-429A-955F-68E8E0B669A9}" type="datetimeFigureOut">
              <a:rPr lang="zh-CN" altLang="en-US" smtClean="0"/>
              <a:t>2025/3/10</a:t>
            </a:fld>
            <a:endParaRPr lang="zh-CN" altLang="en-US"/>
          </a:p>
        </p:txBody>
      </p:sp>
      <p:sp>
        <p:nvSpPr>
          <p:cNvPr id="5" name="页脚占位符 4">
            <a:extLst>
              <a:ext uri="{FF2B5EF4-FFF2-40B4-BE49-F238E27FC236}">
                <a16:creationId xmlns:a16="http://schemas.microsoft.com/office/drawing/2014/main" id="{6B04BC54-63A5-4038-9166-59BDAE00E7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86A0A29-9E65-E0E4-0C34-35C9109ABD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EA00C5-03ED-4B5B-836B-4EA283AC116C}" type="slidenum">
              <a:rPr lang="zh-CN" altLang="en-US" smtClean="0"/>
              <a:t>‹#›</a:t>
            </a:fld>
            <a:endParaRPr lang="zh-CN" altLang="en-US"/>
          </a:p>
        </p:txBody>
      </p:sp>
    </p:spTree>
    <p:extLst>
      <p:ext uri="{BB962C8B-B14F-4D97-AF65-F5344CB8AC3E}">
        <p14:creationId xmlns:p14="http://schemas.microsoft.com/office/powerpoint/2010/main" val="3951251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4"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城市街道与高楼大厦的景色&#10;&#10;描述已自动生成">
            <a:extLst>
              <a:ext uri="{FF2B5EF4-FFF2-40B4-BE49-F238E27FC236}">
                <a16:creationId xmlns:a16="http://schemas.microsoft.com/office/drawing/2014/main" id="{FB09E861-DB1E-4B20-9A80-B522E9A2F17F}"/>
              </a:ext>
            </a:extLst>
          </p:cNvPr>
          <p:cNvPicPr>
            <a:picLocks noChangeAspect="1"/>
          </p:cNvPicPr>
          <p:nvPr userDrawn="1"/>
        </p:nvPicPr>
        <p:blipFill rotWithShape="1">
          <a:blip r:embed="rId9" cstate="email">
            <a:alphaModFix amt="20000"/>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CA4FD9A8-E228-4AAE-A955-9B95B23AED59}"/>
              </a:ext>
            </a:extLst>
          </p:cNvPr>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3875669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0" name="图片 49" descr="城市街道与高楼大厦的景色&#10;&#10;描述已自动生成">
            <a:extLst>
              <a:ext uri="{FF2B5EF4-FFF2-40B4-BE49-F238E27FC236}">
                <a16:creationId xmlns:a16="http://schemas.microsoft.com/office/drawing/2014/main" id="{D7880645-6E19-410A-9C1D-0EC6E32FC51D}"/>
              </a:ext>
            </a:extLst>
          </p:cNvPr>
          <p:cNvPicPr>
            <a:picLocks noChangeAspect="1"/>
          </p:cNvPicPr>
          <p:nvPr userDrawn="1"/>
        </p:nvPicPr>
        <p:blipFill rotWithShape="1">
          <a:blip r:embed="rId21" cstate="email">
            <a:alphaModFix amt="20000"/>
            <a:extLst>
              <a:ext uri="{BEBA8EAE-BF5A-486C-A8C5-ECC9F3942E4B}">
                <a14:imgProps xmlns:a14="http://schemas.microsoft.com/office/drawing/2010/main">
                  <a14:imgLayer r:embed="rId22">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1" name="矩形 50">
            <a:extLst>
              <a:ext uri="{FF2B5EF4-FFF2-40B4-BE49-F238E27FC236}">
                <a16:creationId xmlns:a16="http://schemas.microsoft.com/office/drawing/2014/main" id="{2178D4F4-6607-4867-8B10-90654387232A}"/>
              </a:ext>
            </a:extLst>
          </p:cNvPr>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a:extLst>
              <a:ext uri="{FF2B5EF4-FFF2-40B4-BE49-F238E27FC236}">
                <a16:creationId xmlns:a16="http://schemas.microsoft.com/office/drawing/2014/main" id="{886A2FFD-9DB2-4331-929C-6A888C4B0AB6}"/>
              </a:ext>
            </a:extLst>
          </p:cNvPr>
          <p:cNvCxnSpPr/>
          <p:nvPr userDrawn="1"/>
        </p:nvCxnSpPr>
        <p:spPr>
          <a:xfrm>
            <a:off x="659760" y="1064870"/>
            <a:ext cx="9444942" cy="0"/>
          </a:xfrm>
          <a:prstGeom prst="line">
            <a:avLst/>
          </a:prstGeom>
          <a:ln w="9525">
            <a:solidFill>
              <a:srgbClr val="005BBB"/>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A70321D2-4D7B-4D64-BE80-573AD08DDF0A}"/>
              </a:ext>
            </a:extLst>
          </p:cNvPr>
          <p:cNvSpPr/>
          <p:nvPr userDrawn="1"/>
        </p:nvSpPr>
        <p:spPr>
          <a:xfrm>
            <a:off x="659759" y="1062713"/>
            <a:ext cx="752515" cy="85339"/>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a:extLst>
              <a:ext uri="{FF2B5EF4-FFF2-40B4-BE49-F238E27FC236}">
                <a16:creationId xmlns:a16="http://schemas.microsoft.com/office/drawing/2014/main" id="{74ACE185-DF37-45EC-A6E3-BF4FD557C061}"/>
              </a:ext>
            </a:extLst>
          </p:cNvPr>
          <p:cNvSpPr/>
          <p:nvPr userDrawn="1"/>
        </p:nvSpPr>
        <p:spPr>
          <a:xfrm>
            <a:off x="-7617" y="6265794"/>
            <a:ext cx="12195808" cy="592204"/>
          </a:xfrm>
          <a:custGeom>
            <a:avLst/>
            <a:gdLst>
              <a:gd name="connsiteX0" fmla="*/ 2048019 w 12195808"/>
              <a:gd name="connsiteY0" fmla="*/ 742 h 592204"/>
              <a:gd name="connsiteX1" fmla="*/ 12195808 w 12195808"/>
              <a:gd name="connsiteY1" fmla="*/ 250181 h 592204"/>
              <a:gd name="connsiteX2" fmla="*/ 12195808 w 12195808"/>
              <a:gd name="connsiteY2" fmla="*/ 592204 h 592204"/>
              <a:gd name="connsiteX3" fmla="*/ 0 w 12195808"/>
              <a:gd name="connsiteY3" fmla="*/ 592204 h 592204"/>
              <a:gd name="connsiteX4" fmla="*/ 0 w 12195808"/>
              <a:gd name="connsiteY4" fmla="*/ 250181 h 592204"/>
              <a:gd name="connsiteX5" fmla="*/ 2048019 w 12195808"/>
              <a:gd name="connsiteY5" fmla="*/ 742 h 59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808" h="592204">
                <a:moveTo>
                  <a:pt x="2048019" y="742"/>
                </a:moveTo>
                <a:cubicBezTo>
                  <a:pt x="5214170" y="-33069"/>
                  <a:pt x="9152891" y="1104574"/>
                  <a:pt x="12195808" y="250181"/>
                </a:cubicBezTo>
                <a:lnTo>
                  <a:pt x="12195808" y="592204"/>
                </a:lnTo>
                <a:lnTo>
                  <a:pt x="0" y="592204"/>
                </a:lnTo>
                <a:lnTo>
                  <a:pt x="0" y="250181"/>
                </a:lnTo>
                <a:cubicBezTo>
                  <a:pt x="627861" y="78731"/>
                  <a:pt x="1317369" y="8544"/>
                  <a:pt x="2048019" y="742"/>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7">
            <a:extLst>
              <a:ext uri="{FF2B5EF4-FFF2-40B4-BE49-F238E27FC236}">
                <a16:creationId xmlns:a16="http://schemas.microsoft.com/office/drawing/2014/main" id="{06083F6B-9097-437A-A274-7AD35BD428B4}"/>
              </a:ext>
            </a:extLst>
          </p:cNvPr>
          <p:cNvSpPr/>
          <p:nvPr userDrawn="1"/>
        </p:nvSpPr>
        <p:spPr>
          <a:xfrm flipH="1">
            <a:off x="-7620" y="6248922"/>
            <a:ext cx="12199620" cy="619238"/>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620" h="619238">
                <a:moveTo>
                  <a:pt x="2540" y="93459"/>
                </a:moveTo>
                <a:cubicBezTo>
                  <a:pt x="6078220" y="-363741"/>
                  <a:pt x="8455660" y="1061199"/>
                  <a:pt x="12199620" y="9639"/>
                </a:cubicBezTo>
                <a:lnTo>
                  <a:pt x="12199620" y="619238"/>
                </a:lnTo>
                <a:lnTo>
                  <a:pt x="0" y="611618"/>
                </a:lnTo>
                <a:cubicBezTo>
                  <a:pt x="847" y="438898"/>
                  <a:pt x="1693" y="266179"/>
                  <a:pt x="2540" y="93459"/>
                </a:cubicBez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7">
            <a:extLst>
              <a:ext uri="{FF2B5EF4-FFF2-40B4-BE49-F238E27FC236}">
                <a16:creationId xmlns:a16="http://schemas.microsoft.com/office/drawing/2014/main" id="{B9B346D0-D531-4903-8D7D-CE1F957B51AF}"/>
              </a:ext>
            </a:extLst>
          </p:cNvPr>
          <p:cNvSpPr/>
          <p:nvPr userDrawn="1"/>
        </p:nvSpPr>
        <p:spPr>
          <a:xfrm flipH="1">
            <a:off x="-7620" y="6258561"/>
            <a:ext cx="12201043" cy="609599"/>
          </a:xfrm>
          <a:custGeom>
            <a:avLst/>
            <a:gdLst>
              <a:gd name="connsiteX0" fmla="*/ 0 w 12192000"/>
              <a:gd name="connsiteY0" fmla="*/ 0 h 609599"/>
              <a:gd name="connsiteX1" fmla="*/ 12192000 w 12192000"/>
              <a:gd name="connsiteY1" fmla="*/ 0 h 609599"/>
              <a:gd name="connsiteX2" fmla="*/ 12192000 w 12192000"/>
              <a:gd name="connsiteY2" fmla="*/ 609599 h 609599"/>
              <a:gd name="connsiteX3" fmla="*/ 0 w 12192000"/>
              <a:gd name="connsiteY3" fmla="*/ 609599 h 609599"/>
              <a:gd name="connsiteX4" fmla="*/ 0 w 12192000"/>
              <a:gd name="connsiteY4" fmla="*/ 0 h 609599"/>
              <a:gd name="connsiteX0" fmla="*/ 0 w 12192000"/>
              <a:gd name="connsiteY0" fmla="*/ 548640 h 1158239"/>
              <a:gd name="connsiteX1" fmla="*/ 12192000 w 12192000"/>
              <a:gd name="connsiteY1" fmla="*/ 548640 h 1158239"/>
              <a:gd name="connsiteX2" fmla="*/ 12192000 w 12192000"/>
              <a:gd name="connsiteY2" fmla="*/ 1158239 h 1158239"/>
              <a:gd name="connsiteX3" fmla="*/ 0 w 12192000"/>
              <a:gd name="connsiteY3" fmla="*/ 1158239 h 1158239"/>
              <a:gd name="connsiteX4" fmla="*/ 0 w 12192000"/>
              <a:gd name="connsiteY4" fmla="*/ 548640 h 1158239"/>
              <a:gd name="connsiteX0" fmla="*/ 0 w 12192000"/>
              <a:gd name="connsiteY0" fmla="*/ 376700 h 986299"/>
              <a:gd name="connsiteX1" fmla="*/ 12192000 w 12192000"/>
              <a:gd name="connsiteY1" fmla="*/ 376700 h 986299"/>
              <a:gd name="connsiteX2" fmla="*/ 12192000 w 12192000"/>
              <a:gd name="connsiteY2" fmla="*/ 986299 h 986299"/>
              <a:gd name="connsiteX3" fmla="*/ 0 w 12192000"/>
              <a:gd name="connsiteY3" fmla="*/ 986299 h 986299"/>
              <a:gd name="connsiteX4" fmla="*/ 0 w 12192000"/>
              <a:gd name="connsiteY4" fmla="*/ 376700 h 986299"/>
              <a:gd name="connsiteX0" fmla="*/ 0 w 12192000"/>
              <a:gd name="connsiteY0" fmla="*/ 438928 h 1048527"/>
              <a:gd name="connsiteX1" fmla="*/ 12192000 w 12192000"/>
              <a:gd name="connsiteY1" fmla="*/ 438928 h 1048527"/>
              <a:gd name="connsiteX2" fmla="*/ 12192000 w 12192000"/>
              <a:gd name="connsiteY2" fmla="*/ 1048527 h 1048527"/>
              <a:gd name="connsiteX3" fmla="*/ 0 w 12192000"/>
              <a:gd name="connsiteY3" fmla="*/ 1048527 h 1048527"/>
              <a:gd name="connsiteX4" fmla="*/ 0 w 12192000"/>
              <a:gd name="connsiteY4" fmla="*/ 438928 h 1048527"/>
              <a:gd name="connsiteX0" fmla="*/ 0 w 12192000"/>
              <a:gd name="connsiteY0" fmla="*/ 181799 h 791398"/>
              <a:gd name="connsiteX1" fmla="*/ 12192000 w 12192000"/>
              <a:gd name="connsiteY1" fmla="*/ 181799 h 791398"/>
              <a:gd name="connsiteX2" fmla="*/ 12192000 w 12192000"/>
              <a:gd name="connsiteY2" fmla="*/ 791398 h 791398"/>
              <a:gd name="connsiteX3" fmla="*/ 0 w 12192000"/>
              <a:gd name="connsiteY3" fmla="*/ 791398 h 791398"/>
              <a:gd name="connsiteX4" fmla="*/ 0 w 12192000"/>
              <a:gd name="connsiteY4" fmla="*/ 181799 h 791398"/>
              <a:gd name="connsiteX0" fmla="*/ 0 w 12192000"/>
              <a:gd name="connsiteY0" fmla="*/ 187345 h 796944"/>
              <a:gd name="connsiteX1" fmla="*/ 12192000 w 12192000"/>
              <a:gd name="connsiteY1" fmla="*/ 187345 h 796944"/>
              <a:gd name="connsiteX2" fmla="*/ 12192000 w 12192000"/>
              <a:gd name="connsiteY2" fmla="*/ 796944 h 796944"/>
              <a:gd name="connsiteX3" fmla="*/ 0 w 12192000"/>
              <a:gd name="connsiteY3" fmla="*/ 796944 h 796944"/>
              <a:gd name="connsiteX4" fmla="*/ 0 w 12192000"/>
              <a:gd name="connsiteY4" fmla="*/ 187345 h 796944"/>
              <a:gd name="connsiteX0" fmla="*/ 0 w 12192000"/>
              <a:gd name="connsiteY0" fmla="*/ 154569 h 764168"/>
              <a:gd name="connsiteX1" fmla="*/ 12192000 w 12192000"/>
              <a:gd name="connsiteY1" fmla="*/ 154569 h 764168"/>
              <a:gd name="connsiteX2" fmla="*/ 12192000 w 12192000"/>
              <a:gd name="connsiteY2" fmla="*/ 764168 h 764168"/>
              <a:gd name="connsiteX3" fmla="*/ 0 w 12192000"/>
              <a:gd name="connsiteY3" fmla="*/ 764168 h 764168"/>
              <a:gd name="connsiteX4" fmla="*/ 0 w 12192000"/>
              <a:gd name="connsiteY4" fmla="*/ 154569 h 764168"/>
              <a:gd name="connsiteX0" fmla="*/ 0 w 12192000"/>
              <a:gd name="connsiteY0" fmla="*/ 165354 h 774953"/>
              <a:gd name="connsiteX1" fmla="*/ 12192000 w 12192000"/>
              <a:gd name="connsiteY1" fmla="*/ 165354 h 774953"/>
              <a:gd name="connsiteX2" fmla="*/ 12192000 w 12192000"/>
              <a:gd name="connsiteY2" fmla="*/ 774953 h 774953"/>
              <a:gd name="connsiteX3" fmla="*/ 0 w 12192000"/>
              <a:gd name="connsiteY3" fmla="*/ 774953 h 774953"/>
              <a:gd name="connsiteX4" fmla="*/ 0 w 12192000"/>
              <a:gd name="connsiteY4" fmla="*/ 165354 h 774953"/>
              <a:gd name="connsiteX0" fmla="*/ 0 w 12192000"/>
              <a:gd name="connsiteY0" fmla="*/ 181798 h 791397"/>
              <a:gd name="connsiteX1" fmla="*/ 12192000 w 12192000"/>
              <a:gd name="connsiteY1" fmla="*/ 181798 h 791397"/>
              <a:gd name="connsiteX2" fmla="*/ 12192000 w 12192000"/>
              <a:gd name="connsiteY2" fmla="*/ 791397 h 791397"/>
              <a:gd name="connsiteX3" fmla="*/ 0 w 12192000"/>
              <a:gd name="connsiteY3" fmla="*/ 791397 h 791397"/>
              <a:gd name="connsiteX4" fmla="*/ 0 w 12192000"/>
              <a:gd name="connsiteY4" fmla="*/ 181798 h 791397"/>
              <a:gd name="connsiteX0" fmla="*/ 0 w 12192000"/>
              <a:gd name="connsiteY0" fmla="*/ 88858 h 698457"/>
              <a:gd name="connsiteX1" fmla="*/ 12192000 w 12192000"/>
              <a:gd name="connsiteY1" fmla="*/ 88858 h 698457"/>
              <a:gd name="connsiteX2" fmla="*/ 12192000 w 12192000"/>
              <a:gd name="connsiteY2" fmla="*/ 698457 h 698457"/>
              <a:gd name="connsiteX3" fmla="*/ 0 w 12192000"/>
              <a:gd name="connsiteY3" fmla="*/ 698457 h 698457"/>
              <a:gd name="connsiteX4" fmla="*/ 0 w 12192000"/>
              <a:gd name="connsiteY4" fmla="*/ 88858 h 698457"/>
              <a:gd name="connsiteX0" fmla="*/ 10160 w 12192000"/>
              <a:gd name="connsiteY0" fmla="*/ 93903 h 612062"/>
              <a:gd name="connsiteX1" fmla="*/ 12192000 w 12192000"/>
              <a:gd name="connsiteY1" fmla="*/ 2463 h 612062"/>
              <a:gd name="connsiteX2" fmla="*/ 12192000 w 12192000"/>
              <a:gd name="connsiteY2" fmla="*/ 612062 h 612062"/>
              <a:gd name="connsiteX3" fmla="*/ 0 w 12192000"/>
              <a:gd name="connsiteY3" fmla="*/ 612062 h 612062"/>
              <a:gd name="connsiteX4" fmla="*/ 10160 w 12192000"/>
              <a:gd name="connsiteY4" fmla="*/ 93903 h 612062"/>
              <a:gd name="connsiteX0" fmla="*/ 0 w 12181840"/>
              <a:gd name="connsiteY0" fmla="*/ 93903 h 612062"/>
              <a:gd name="connsiteX1" fmla="*/ 12181840 w 12181840"/>
              <a:gd name="connsiteY1" fmla="*/ 2463 h 612062"/>
              <a:gd name="connsiteX2" fmla="*/ 12181840 w 12181840"/>
              <a:gd name="connsiteY2" fmla="*/ 612062 h 612062"/>
              <a:gd name="connsiteX3" fmla="*/ 12700 w 12181840"/>
              <a:gd name="connsiteY3" fmla="*/ 612062 h 612062"/>
              <a:gd name="connsiteX4" fmla="*/ 0 w 12181840"/>
              <a:gd name="connsiteY4" fmla="*/ 93903 h 612062"/>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81840"/>
              <a:gd name="connsiteY0" fmla="*/ 93459 h 619238"/>
              <a:gd name="connsiteX1" fmla="*/ 12181840 w 12181840"/>
              <a:gd name="connsiteY1" fmla="*/ 9639 h 619238"/>
              <a:gd name="connsiteX2" fmla="*/ 12181840 w 12181840"/>
              <a:gd name="connsiteY2" fmla="*/ 619238 h 619238"/>
              <a:gd name="connsiteX3" fmla="*/ 12700 w 12181840"/>
              <a:gd name="connsiteY3" fmla="*/ 619238 h 619238"/>
              <a:gd name="connsiteX4" fmla="*/ 0 w 12181840"/>
              <a:gd name="connsiteY4" fmla="*/ 93459 h 619238"/>
              <a:gd name="connsiteX0" fmla="*/ 0 w 12197080"/>
              <a:gd name="connsiteY0" fmla="*/ 93459 h 619238"/>
              <a:gd name="connsiteX1" fmla="*/ 12197080 w 12197080"/>
              <a:gd name="connsiteY1" fmla="*/ 9639 h 619238"/>
              <a:gd name="connsiteX2" fmla="*/ 12197080 w 12197080"/>
              <a:gd name="connsiteY2" fmla="*/ 619238 h 619238"/>
              <a:gd name="connsiteX3" fmla="*/ 27940 w 12197080"/>
              <a:gd name="connsiteY3" fmla="*/ 619238 h 619238"/>
              <a:gd name="connsiteX4" fmla="*/ 0 w 12197080"/>
              <a:gd name="connsiteY4" fmla="*/ 93459 h 619238"/>
              <a:gd name="connsiteX0" fmla="*/ 2540 w 12199620"/>
              <a:gd name="connsiteY0" fmla="*/ 93459 h 619238"/>
              <a:gd name="connsiteX1" fmla="*/ 12199620 w 12199620"/>
              <a:gd name="connsiteY1" fmla="*/ 9639 h 619238"/>
              <a:gd name="connsiteX2" fmla="*/ 12199620 w 12199620"/>
              <a:gd name="connsiteY2" fmla="*/ 619238 h 619238"/>
              <a:gd name="connsiteX3" fmla="*/ 0 w 12199620"/>
              <a:gd name="connsiteY3" fmla="*/ 611618 h 619238"/>
              <a:gd name="connsiteX4" fmla="*/ 2540 w 12199620"/>
              <a:gd name="connsiteY4" fmla="*/ 93459 h 619238"/>
              <a:gd name="connsiteX0" fmla="*/ 153 w 12201043"/>
              <a:gd name="connsiteY0" fmla="*/ 152400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52400 h 609599"/>
              <a:gd name="connsiteX0" fmla="*/ 153 w 12201043"/>
              <a:gd name="connsiteY0" fmla="*/ 184785 h 609599"/>
              <a:gd name="connsiteX1" fmla="*/ 12201043 w 12201043"/>
              <a:gd name="connsiteY1" fmla="*/ 0 h 609599"/>
              <a:gd name="connsiteX2" fmla="*/ 12201043 w 12201043"/>
              <a:gd name="connsiteY2" fmla="*/ 609599 h 609599"/>
              <a:gd name="connsiteX3" fmla="*/ 1423 w 12201043"/>
              <a:gd name="connsiteY3" fmla="*/ 601979 h 609599"/>
              <a:gd name="connsiteX4" fmla="*/ 153 w 12201043"/>
              <a:gd name="connsiteY4" fmla="*/ 184785 h 60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1043" h="609599">
                <a:moveTo>
                  <a:pt x="153" y="184785"/>
                </a:moveTo>
                <a:cubicBezTo>
                  <a:pt x="6075833" y="-272415"/>
                  <a:pt x="8457083" y="1051560"/>
                  <a:pt x="12201043" y="0"/>
                </a:cubicBezTo>
                <a:lnTo>
                  <a:pt x="12201043" y="609599"/>
                </a:lnTo>
                <a:lnTo>
                  <a:pt x="1423" y="601979"/>
                </a:lnTo>
                <a:cubicBezTo>
                  <a:pt x="2270" y="429259"/>
                  <a:pt x="-694" y="357505"/>
                  <a:pt x="153" y="184785"/>
                </a:cubicBezTo>
                <a:close/>
              </a:path>
            </a:pathLst>
          </a:custGeom>
          <a:gradFill flip="none" rotWithShape="1">
            <a:gsLst>
              <a:gs pos="0">
                <a:srgbClr val="005BBB"/>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灯片编号占位符 5">
            <a:extLst>
              <a:ext uri="{FF2B5EF4-FFF2-40B4-BE49-F238E27FC236}">
                <a16:creationId xmlns:a16="http://schemas.microsoft.com/office/drawing/2014/main" id="{32A91CE6-1283-4B8C-92BC-0B047319FE42}"/>
              </a:ext>
            </a:extLst>
          </p:cNvPr>
          <p:cNvSpPr>
            <a:spLocks noGrp="1"/>
          </p:cNvSpPr>
          <p:nvPr>
            <p:ph type="sldNum" sz="quarter" idx="4"/>
          </p:nvPr>
        </p:nvSpPr>
        <p:spPr>
          <a:xfrm>
            <a:off x="10355134" y="6439760"/>
            <a:ext cx="1295400" cy="365125"/>
          </a:xfrm>
          <a:prstGeom prst="rect">
            <a:avLst/>
          </a:prstGeom>
        </p:spPr>
        <p:txBody>
          <a:bodyPr/>
          <a:lstStyle>
            <a:lvl1pPr algn="r">
              <a:defRPr sz="1200">
                <a:solidFill>
                  <a:schemeClr val="bg1"/>
                </a:solidFill>
              </a:defRPr>
            </a:lvl1pPr>
          </a:lstStyle>
          <a:p>
            <a:r>
              <a:rPr lang="zh-CN" altLang="en-US" dirty="0"/>
              <a:t>第</a:t>
            </a:r>
            <a:fld id="{B7511D94-E528-4A24-AB10-206E20BC93BA}" type="slidenum">
              <a:rPr lang="zh-CN" altLang="en-US" smtClean="0"/>
              <a:pPr/>
              <a:t>‹#›</a:t>
            </a:fld>
            <a:r>
              <a:rPr lang="zh-CN" altLang="en-US" dirty="0"/>
              <a:t>页</a:t>
            </a:r>
            <a:r>
              <a:rPr lang="en-US" altLang="zh-CN" dirty="0"/>
              <a:t>/</a:t>
            </a:r>
            <a:r>
              <a:rPr lang="zh-CN" altLang="en-US" dirty="0"/>
              <a:t>共</a:t>
            </a:r>
            <a:fld id="{B7511D94-E528-4A24-AB10-206E20BC93BA}" type="slidenum">
              <a:rPr lang="zh-CN" altLang="en-US" smtClean="0"/>
              <a:pPr/>
              <a:t>‹#›</a:t>
            </a:fld>
            <a:r>
              <a:rPr lang="zh-CN" altLang="en-US" dirty="0"/>
              <a:t>页</a:t>
            </a:r>
          </a:p>
        </p:txBody>
      </p:sp>
      <p:sp>
        <p:nvSpPr>
          <p:cNvPr id="14" name="任意多边形: 形状 13">
            <a:extLst>
              <a:ext uri="{FF2B5EF4-FFF2-40B4-BE49-F238E27FC236}">
                <a16:creationId xmlns:a16="http://schemas.microsoft.com/office/drawing/2014/main" id="{E151C98F-758E-4663-A0B5-884AE290CBBC}"/>
              </a:ext>
            </a:extLst>
          </p:cNvPr>
          <p:cNvSpPr/>
          <p:nvPr userDrawn="1"/>
        </p:nvSpPr>
        <p:spPr>
          <a:xfrm flipH="1" flipV="1">
            <a:off x="-6096" y="-1"/>
            <a:ext cx="12198096" cy="582539"/>
          </a:xfrm>
          <a:custGeom>
            <a:avLst/>
            <a:gdLst>
              <a:gd name="connsiteX0" fmla="*/ 12192000 w 12192000"/>
              <a:gd name="connsiteY0" fmla="*/ 0 h 2039768"/>
              <a:gd name="connsiteX1" fmla="*/ 12192000 w 12192000"/>
              <a:gd name="connsiteY1" fmla="*/ 2039768 h 2039768"/>
              <a:gd name="connsiteX2" fmla="*/ 0 w 12192000"/>
              <a:gd name="connsiteY2" fmla="*/ 2039768 h 2039768"/>
              <a:gd name="connsiteX3" fmla="*/ 0 w 12192000"/>
              <a:gd name="connsiteY3" fmla="*/ 819391 h 2039768"/>
              <a:gd name="connsiteX4" fmla="*/ 37309 w 12192000"/>
              <a:gd name="connsiteY4" fmla="*/ 834936 h 2039768"/>
              <a:gd name="connsiteX5" fmla="*/ 5319640 w 12192000"/>
              <a:gd name="connsiteY5" fmla="*/ 1747868 h 2039768"/>
              <a:gd name="connsiteX6" fmla="*/ 11971651 w 12192000"/>
              <a:gd name="connsiteY6" fmla="*/ 149892 h 2039768"/>
              <a:gd name="connsiteX0" fmla="*/ 12192000 w 12192000"/>
              <a:gd name="connsiteY0" fmla="*/ 373966 h 1893600"/>
              <a:gd name="connsiteX1" fmla="*/ 12192000 w 12192000"/>
              <a:gd name="connsiteY1" fmla="*/ 1893600 h 1893600"/>
              <a:gd name="connsiteX2" fmla="*/ 0 w 12192000"/>
              <a:gd name="connsiteY2" fmla="*/ 1893600 h 1893600"/>
              <a:gd name="connsiteX3" fmla="*/ 0 w 12192000"/>
              <a:gd name="connsiteY3" fmla="*/ 673223 h 1893600"/>
              <a:gd name="connsiteX4" fmla="*/ 37309 w 12192000"/>
              <a:gd name="connsiteY4" fmla="*/ 688768 h 1893600"/>
              <a:gd name="connsiteX5" fmla="*/ 5319640 w 12192000"/>
              <a:gd name="connsiteY5" fmla="*/ 1601700 h 1893600"/>
              <a:gd name="connsiteX6" fmla="*/ 11971651 w 12192000"/>
              <a:gd name="connsiteY6" fmla="*/ 3724 h 1893600"/>
              <a:gd name="connsiteX7" fmla="*/ 12192000 w 12192000"/>
              <a:gd name="connsiteY7" fmla="*/ 373966 h 1893600"/>
              <a:gd name="connsiteX0" fmla="*/ 12192000 w 12192000"/>
              <a:gd name="connsiteY0" fmla="*/ 1413 h 1521047"/>
              <a:gd name="connsiteX1" fmla="*/ 12192000 w 12192000"/>
              <a:gd name="connsiteY1" fmla="*/ 1521047 h 1521047"/>
              <a:gd name="connsiteX2" fmla="*/ 0 w 12192000"/>
              <a:gd name="connsiteY2" fmla="*/ 1521047 h 1521047"/>
              <a:gd name="connsiteX3" fmla="*/ 0 w 12192000"/>
              <a:gd name="connsiteY3" fmla="*/ 300670 h 1521047"/>
              <a:gd name="connsiteX4" fmla="*/ 37309 w 12192000"/>
              <a:gd name="connsiteY4" fmla="*/ 316215 h 1521047"/>
              <a:gd name="connsiteX5" fmla="*/ 5319640 w 12192000"/>
              <a:gd name="connsiteY5" fmla="*/ 1229147 h 1521047"/>
              <a:gd name="connsiteX6" fmla="*/ 12192000 w 12192000"/>
              <a:gd name="connsiteY6" fmla="*/ 1413 h 1521047"/>
              <a:gd name="connsiteX0" fmla="*/ 12192000 w 12192000"/>
              <a:gd name="connsiteY0" fmla="*/ 0 h 1519634"/>
              <a:gd name="connsiteX1" fmla="*/ 12192000 w 12192000"/>
              <a:gd name="connsiteY1" fmla="*/ 1519634 h 1519634"/>
              <a:gd name="connsiteX2" fmla="*/ 0 w 12192000"/>
              <a:gd name="connsiteY2" fmla="*/ 1519634 h 1519634"/>
              <a:gd name="connsiteX3" fmla="*/ 0 w 12192000"/>
              <a:gd name="connsiteY3" fmla="*/ 299257 h 1519634"/>
              <a:gd name="connsiteX4" fmla="*/ 37309 w 12192000"/>
              <a:gd name="connsiteY4" fmla="*/ 314802 h 1519634"/>
              <a:gd name="connsiteX5" fmla="*/ 5319640 w 12192000"/>
              <a:gd name="connsiteY5" fmla="*/ 1227734 h 1519634"/>
              <a:gd name="connsiteX6" fmla="*/ 12192000 w 12192000"/>
              <a:gd name="connsiteY6"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0 w 12192000"/>
              <a:gd name="connsiteY3" fmla="*/ 299257 h 1519634"/>
              <a:gd name="connsiteX4" fmla="*/ 140179 w 12192000"/>
              <a:gd name="connsiteY4" fmla="*/ 401490 h 1519634"/>
              <a:gd name="connsiteX5" fmla="*/ 5319640 w 12192000"/>
              <a:gd name="connsiteY5" fmla="*/ 1227734 h 1519634"/>
              <a:gd name="connsiteX6" fmla="*/ 12192000 w 12192000"/>
              <a:gd name="connsiteY6"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0 w 12192000"/>
              <a:gd name="connsiteY3" fmla="*/ 299257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2000 w 12192000"/>
              <a:gd name="connsiteY0" fmla="*/ 0 h 1519634"/>
              <a:gd name="connsiteX1" fmla="*/ 12192000 w 12192000"/>
              <a:gd name="connsiteY1" fmla="*/ 1519634 h 1519634"/>
              <a:gd name="connsiteX2" fmla="*/ 0 w 12192000"/>
              <a:gd name="connsiteY2" fmla="*/ 1519634 h 1519634"/>
              <a:gd name="connsiteX3" fmla="*/ 3810 w 12192000"/>
              <a:gd name="connsiteY3" fmla="*/ 628674 h 1519634"/>
              <a:gd name="connsiteX4" fmla="*/ 5319640 w 12192000"/>
              <a:gd name="connsiteY4" fmla="*/ 1227734 h 1519634"/>
              <a:gd name="connsiteX5" fmla="*/ 12192000 w 12192000"/>
              <a:gd name="connsiteY5" fmla="*/ 0 h 1519634"/>
              <a:gd name="connsiteX0" fmla="*/ 12198096 w 12198096"/>
              <a:gd name="connsiteY0" fmla="*/ 0 h 1325451"/>
              <a:gd name="connsiteX1" fmla="*/ 12192000 w 12198096"/>
              <a:gd name="connsiteY1" fmla="*/ 1325451 h 1325451"/>
              <a:gd name="connsiteX2" fmla="*/ 0 w 12198096"/>
              <a:gd name="connsiteY2" fmla="*/ 1325451 h 1325451"/>
              <a:gd name="connsiteX3" fmla="*/ 3810 w 12198096"/>
              <a:gd name="connsiteY3" fmla="*/ 434491 h 1325451"/>
              <a:gd name="connsiteX4" fmla="*/ 5319640 w 12198096"/>
              <a:gd name="connsiteY4" fmla="*/ 1033551 h 1325451"/>
              <a:gd name="connsiteX5" fmla="*/ 12198096 w 12198096"/>
              <a:gd name="connsiteY5" fmla="*/ 0 h 1325451"/>
              <a:gd name="connsiteX0" fmla="*/ 12198096 w 12198096"/>
              <a:gd name="connsiteY0" fmla="*/ 0 h 1325451"/>
              <a:gd name="connsiteX1" fmla="*/ 12192000 w 12198096"/>
              <a:gd name="connsiteY1" fmla="*/ 1325451 h 1325451"/>
              <a:gd name="connsiteX2" fmla="*/ 0 w 12198096"/>
              <a:gd name="connsiteY2" fmla="*/ 1325451 h 1325451"/>
              <a:gd name="connsiteX3" fmla="*/ 3810 w 12198096"/>
              <a:gd name="connsiteY3" fmla="*/ 434491 h 1325451"/>
              <a:gd name="connsiteX4" fmla="*/ 5325736 w 12198096"/>
              <a:gd name="connsiteY4" fmla="*/ 978070 h 1325451"/>
              <a:gd name="connsiteX5" fmla="*/ 12198096 w 12198096"/>
              <a:gd name="connsiteY5" fmla="*/ 0 h 132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096" h="1325451">
                <a:moveTo>
                  <a:pt x="12198096" y="0"/>
                </a:moveTo>
                <a:lnTo>
                  <a:pt x="12192000" y="1325451"/>
                </a:lnTo>
                <a:lnTo>
                  <a:pt x="0" y="1325451"/>
                </a:lnTo>
                <a:lnTo>
                  <a:pt x="3810" y="434491"/>
                </a:lnTo>
                <a:cubicBezTo>
                  <a:pt x="1718603" y="876908"/>
                  <a:pt x="3533473" y="963319"/>
                  <a:pt x="5325736" y="978070"/>
                </a:cubicBezTo>
                <a:cubicBezTo>
                  <a:pt x="7351518" y="925603"/>
                  <a:pt x="10633603" y="731550"/>
                  <a:pt x="12198096" y="0"/>
                </a:cubicBezTo>
                <a:close/>
              </a:path>
            </a:pathLst>
          </a:custGeom>
          <a:gradFill flip="none" rotWithShape="1">
            <a:gsLst>
              <a:gs pos="100000">
                <a:srgbClr val="005BBB"/>
              </a:gs>
              <a:gs pos="0">
                <a:schemeClr val="accent1">
                  <a:alpha val="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grpSp>
        <p:nvGrpSpPr>
          <p:cNvPr id="15" name="图形 3">
            <a:extLst>
              <a:ext uri="{FF2B5EF4-FFF2-40B4-BE49-F238E27FC236}">
                <a16:creationId xmlns:a16="http://schemas.microsoft.com/office/drawing/2014/main" id="{5F0FF790-9C31-4D7C-B385-DE5718669EC9}"/>
              </a:ext>
            </a:extLst>
          </p:cNvPr>
          <p:cNvGrpSpPr/>
          <p:nvPr userDrawn="1"/>
        </p:nvGrpSpPr>
        <p:grpSpPr>
          <a:xfrm>
            <a:off x="10715395" y="459189"/>
            <a:ext cx="807160" cy="863455"/>
            <a:chOff x="3342957" y="689084"/>
            <a:chExt cx="5379904" cy="5755119"/>
          </a:xfrm>
          <a:solidFill>
            <a:schemeClr val="accent1"/>
          </a:solidFill>
        </p:grpSpPr>
        <p:sp>
          <p:nvSpPr>
            <p:cNvPr id="16" name="任意多边形: 形状 15">
              <a:extLst>
                <a:ext uri="{FF2B5EF4-FFF2-40B4-BE49-F238E27FC236}">
                  <a16:creationId xmlns:a16="http://schemas.microsoft.com/office/drawing/2014/main" id="{2D47FB5A-7A5E-4287-8C3C-8B77C0CF5F29}"/>
                </a:ext>
              </a:extLst>
            </p:cNvPr>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17" name="任意多边形: 形状 16">
              <a:extLst>
                <a:ext uri="{FF2B5EF4-FFF2-40B4-BE49-F238E27FC236}">
                  <a16:creationId xmlns:a16="http://schemas.microsoft.com/office/drawing/2014/main" id="{1DE85290-9883-4D90-AA65-003CBC70EC4A}"/>
                </a:ext>
              </a:extLst>
            </p:cNvPr>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62E52004-C8C6-4431-A7AB-60476FA8832C}"/>
                </a:ext>
              </a:extLst>
            </p:cNvPr>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E4498258-9B40-4CF3-9DB9-0B489EDFABBA}"/>
                </a:ext>
              </a:extLst>
            </p:cNvPr>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D4ECD0A7-BD73-4E5F-B534-B283B7E3E1E4}"/>
                </a:ext>
              </a:extLst>
            </p:cNvPr>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id="{24BB5EFD-6B4F-416A-A4B4-86CA464752CB}"/>
                </a:ext>
              </a:extLst>
            </p:cNvPr>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B02BD3EE-1B43-476F-963A-321734402703}"/>
                </a:ext>
              </a:extLst>
            </p:cNvPr>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CF3DDF38-7395-47FF-8C5A-F7B7BF0013D0}"/>
                </a:ext>
              </a:extLst>
            </p:cNvPr>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47551CF8-30BC-43D7-BFDC-B7ED721EED7E}"/>
                </a:ext>
              </a:extLst>
            </p:cNvPr>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id="{7640F1AD-7C46-4C6B-984D-801AD80A8956}"/>
                </a:ext>
              </a:extLst>
            </p:cNvPr>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90FD8B8F-8CBE-4AC2-B2BE-62F9F5128411}"/>
                </a:ext>
              </a:extLst>
            </p:cNvPr>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BB63F41C-336F-4A96-BED2-525551BFDBB8}"/>
                </a:ext>
              </a:extLst>
            </p:cNvPr>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715FE765-240A-4854-A0FB-8543A23C0F66}"/>
                </a:ext>
              </a:extLst>
            </p:cNvPr>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id="{96FE093F-5A12-48F3-B9B1-6C3F8A120619}"/>
                </a:ext>
              </a:extLst>
            </p:cNvPr>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F71F8F07-5FD4-43E6-BE97-9D0EB83DF59E}"/>
                </a:ext>
              </a:extLst>
            </p:cNvPr>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20BF4505-50A3-44EB-B25A-E559239991C3}"/>
                </a:ext>
              </a:extLst>
            </p:cNvPr>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46815002-5FC3-4ACA-B3C6-B53F43920052}"/>
                </a:ext>
              </a:extLst>
            </p:cNvPr>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04E75E62-1D32-4DBC-894D-11E35AD7BC22}"/>
                </a:ext>
              </a:extLst>
            </p:cNvPr>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39A0069E-F495-413C-9AAE-FE735DB60101}"/>
                </a:ext>
              </a:extLst>
            </p:cNvPr>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7EA71BC3-DEBA-4DB0-A462-40FC96FD4C35}"/>
                </a:ext>
              </a:extLst>
            </p:cNvPr>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id="{F35883AC-D0E0-4971-9537-78BC11685445}"/>
                </a:ext>
              </a:extLst>
            </p:cNvPr>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A29922AF-1474-4BA4-9ADF-6CE9EDD103E0}"/>
                </a:ext>
              </a:extLst>
            </p:cNvPr>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8E5E5DA8-BEB2-4107-988C-1EDEC5B04B39}"/>
                </a:ext>
              </a:extLst>
            </p:cNvPr>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id="{B073CFCD-B9CE-413F-A63A-4979F4196AD4}"/>
                </a:ext>
              </a:extLst>
            </p:cNvPr>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60812469-53EC-460C-90A4-E4CB925372CA}"/>
                </a:ext>
              </a:extLst>
            </p:cNvPr>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3F66CCF4-29E0-45CB-830B-9DA56D811722}"/>
                </a:ext>
              </a:extLst>
            </p:cNvPr>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0B917240-4A47-4887-99E2-06245F752AC9}"/>
                </a:ext>
              </a:extLst>
            </p:cNvPr>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3785B9F2-56BC-4424-A0A0-FDC6F0938625}"/>
                </a:ext>
              </a:extLst>
            </p:cNvPr>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1D0AF944-8E6B-47A5-AB8A-81A13E2F8942}"/>
                </a:ext>
              </a:extLst>
            </p:cNvPr>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45" name="任意多边形: 形状 44">
              <a:extLst>
                <a:ext uri="{FF2B5EF4-FFF2-40B4-BE49-F238E27FC236}">
                  <a16:creationId xmlns:a16="http://schemas.microsoft.com/office/drawing/2014/main" id="{7F0EB5C2-C365-4E1C-88BA-6720D197E1AA}"/>
                </a:ext>
              </a:extLst>
            </p:cNvPr>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46" name="任意多边形: 形状 45">
              <a:extLst>
                <a:ext uri="{FF2B5EF4-FFF2-40B4-BE49-F238E27FC236}">
                  <a16:creationId xmlns:a16="http://schemas.microsoft.com/office/drawing/2014/main" id="{A30457DB-2E17-4E02-A029-6DD77A1C49A3}"/>
                </a:ext>
              </a:extLst>
            </p:cNvPr>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47" name="任意多边形: 形状 46">
              <a:extLst>
                <a:ext uri="{FF2B5EF4-FFF2-40B4-BE49-F238E27FC236}">
                  <a16:creationId xmlns:a16="http://schemas.microsoft.com/office/drawing/2014/main" id="{3FDC1799-8EF9-43D9-A6DB-BC4DA6F57011}"/>
                </a:ext>
              </a:extLst>
            </p:cNvPr>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id="{B3BCD388-A149-4A39-A49C-01C6FADD1638}"/>
                </a:ext>
              </a:extLst>
            </p:cNvPr>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id="{49DB6EB8-DDB9-4E35-AB94-29C05F712B09}"/>
                </a:ext>
              </a:extLst>
            </p:cNvPr>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val="315937069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76A9EACA-A9E5-4ECE-8A18-26B9E16B2C20}"/>
              </a:ext>
            </a:extLst>
          </p:cNvPr>
          <p:cNvSpPr/>
          <p:nvPr/>
        </p:nvSpPr>
        <p:spPr>
          <a:xfrm>
            <a:off x="5222038" y="5792249"/>
            <a:ext cx="1747924" cy="353119"/>
          </a:xfrm>
          <a:prstGeom prst="roundRect">
            <a:avLst>
              <a:gd name="adj" fmla="val 50000"/>
            </a:avLst>
          </a:prstGeom>
          <a:gradFill>
            <a:gsLst>
              <a:gs pos="0">
                <a:schemeClr val="accent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7" name="椭圆 6">
            <a:extLst>
              <a:ext uri="{FF2B5EF4-FFF2-40B4-BE49-F238E27FC236}">
                <a16:creationId xmlns:a16="http://schemas.microsoft.com/office/drawing/2014/main" id="{B232D88F-286F-44C7-BD1F-A57B252777E1}"/>
              </a:ext>
            </a:extLst>
          </p:cNvPr>
          <p:cNvSpPr/>
          <p:nvPr/>
        </p:nvSpPr>
        <p:spPr>
          <a:xfrm>
            <a:off x="4825750" y="585166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椭圆 7">
            <a:extLst>
              <a:ext uri="{FF2B5EF4-FFF2-40B4-BE49-F238E27FC236}">
                <a16:creationId xmlns:a16="http://schemas.microsoft.com/office/drawing/2014/main" id="{3F4BEB10-49A0-4AE9-8D4E-92F6585D7995}"/>
              </a:ext>
            </a:extLst>
          </p:cNvPr>
          <p:cNvSpPr/>
          <p:nvPr/>
        </p:nvSpPr>
        <p:spPr>
          <a:xfrm>
            <a:off x="7146086" y="585166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 name="文本占位符 1">
            <a:extLst>
              <a:ext uri="{FF2B5EF4-FFF2-40B4-BE49-F238E27FC236}">
                <a16:creationId xmlns:a16="http://schemas.microsoft.com/office/drawing/2014/main" id="{7CD9BE9B-7EA8-4714-9E7A-927A8625DA6B}"/>
              </a:ext>
            </a:extLst>
          </p:cNvPr>
          <p:cNvSpPr>
            <a:spLocks noGrp="1"/>
          </p:cNvSpPr>
          <p:nvPr>
            <p:ph type="body" sz="quarter" idx="10"/>
          </p:nvPr>
        </p:nvSpPr>
        <p:spPr>
          <a:xfrm>
            <a:off x="2610110" y="4220480"/>
            <a:ext cx="6971780" cy="646331"/>
          </a:xfrm>
        </p:spPr>
        <p:txBody>
          <a:bodyPr/>
          <a:lstStyle/>
          <a:p>
            <a:pPr marL="0" indent="0">
              <a:buNone/>
            </a:pPr>
            <a:r>
              <a:rPr lang="en-US" altLang="zh-CN" dirty="0"/>
              <a:t>Deep Forest</a:t>
            </a:r>
            <a:r>
              <a:rPr lang="zh-CN" altLang="en-US" dirty="0"/>
              <a:t>系列论文汇报</a:t>
            </a:r>
          </a:p>
        </p:txBody>
      </p:sp>
      <p:sp>
        <p:nvSpPr>
          <p:cNvPr id="12" name="文本占位符 11">
            <a:extLst>
              <a:ext uri="{FF2B5EF4-FFF2-40B4-BE49-F238E27FC236}">
                <a16:creationId xmlns:a16="http://schemas.microsoft.com/office/drawing/2014/main" id="{9316972F-72B8-41C2-8AB0-99A9C3AE1122}"/>
              </a:ext>
            </a:extLst>
          </p:cNvPr>
          <p:cNvSpPr>
            <a:spLocks noGrp="1"/>
          </p:cNvSpPr>
          <p:nvPr>
            <p:ph type="body" sz="quarter" idx="12"/>
          </p:nvPr>
        </p:nvSpPr>
        <p:spPr/>
        <p:txBody>
          <a:bodyPr/>
          <a:lstStyle/>
          <a:p>
            <a:r>
              <a:rPr lang="zh-CN" altLang="en-US" dirty="0">
                <a:sym typeface="+mn-lt"/>
              </a:rPr>
              <a:t>汇报人：许佳乐</a:t>
            </a:r>
          </a:p>
        </p:txBody>
      </p:sp>
    </p:spTree>
    <p:extLst>
      <p:ext uri="{BB962C8B-B14F-4D97-AF65-F5344CB8AC3E}">
        <p14:creationId xmlns:p14="http://schemas.microsoft.com/office/powerpoint/2010/main" val="3413771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372B745-860E-686E-117F-7F2E186ABB00}"/>
              </a:ext>
            </a:extLst>
          </p:cNvPr>
          <p:cNvSpPr txBox="1"/>
          <p:nvPr/>
        </p:nvSpPr>
        <p:spPr>
          <a:xfrm>
            <a:off x="615950" y="1892300"/>
            <a:ext cx="10267950" cy="1754326"/>
          </a:xfrm>
          <a:prstGeom prst="rect">
            <a:avLst/>
          </a:prstGeom>
          <a:noFill/>
        </p:spPr>
        <p:txBody>
          <a:bodyPr wrap="square" rtlCol="0">
            <a:spAutoFit/>
          </a:bodyPr>
          <a:lstStyle/>
          <a:p>
            <a:r>
              <a:rPr lang="zh-CN" altLang="en-US" dirty="0"/>
              <a:t>文章探讨了是否可以使用非可微分模块实现深度学习。作者推断深度神经网络的成功依赖于三大关键特性：</a:t>
            </a:r>
            <a:r>
              <a:rPr lang="zh-CN" altLang="en-US" dirty="0">
                <a:highlight>
                  <a:srgbClr val="FFFF00"/>
                </a:highlight>
              </a:rPr>
              <a:t>逐层处理、模型内特征转换和足够的模型复杂性</a:t>
            </a:r>
            <a:r>
              <a:rPr lang="zh-CN" altLang="en-US" dirty="0"/>
              <a:t>。于是作者设计了非神经网络的深度模型 </a:t>
            </a:r>
            <a:r>
              <a:rPr lang="en-US" altLang="zh-CN" dirty="0" err="1"/>
              <a:t>gcForest</a:t>
            </a:r>
            <a:r>
              <a:rPr lang="zh-CN" altLang="en-US" dirty="0"/>
              <a:t>，包含了上述三种特征，并证明了该方法有效。</a:t>
            </a:r>
            <a:r>
              <a:rPr lang="en-US" altLang="zh-CN" dirty="0" err="1"/>
              <a:t>gcForest</a:t>
            </a:r>
            <a:r>
              <a:rPr lang="en-US" altLang="zh-CN" dirty="0"/>
              <a:t> </a:t>
            </a:r>
            <a:r>
              <a:rPr lang="zh-CN" altLang="en-US" dirty="0"/>
              <a:t>基于决策树构建深度森林模型，训练过程中无需反向传播和梯度调整。相比深度神经网络，</a:t>
            </a:r>
            <a:r>
              <a:rPr lang="en-US" altLang="zh-CN" dirty="0" err="1"/>
              <a:t>gcForest</a:t>
            </a:r>
            <a:r>
              <a:rPr lang="en-US" altLang="zh-CN" dirty="0"/>
              <a:t> </a:t>
            </a:r>
            <a:r>
              <a:rPr lang="zh-CN" altLang="en-US" dirty="0"/>
              <a:t>的超参数较少，且在各领域取得了优异的表现。本文为构建基于非可微分模块的深度模型提供了新的可能性，开启了非神经网络风格深度学习的大门。</a:t>
            </a:r>
          </a:p>
        </p:txBody>
      </p:sp>
      <p:sp>
        <p:nvSpPr>
          <p:cNvPr id="3" name="文本框 2">
            <a:extLst>
              <a:ext uri="{FF2B5EF4-FFF2-40B4-BE49-F238E27FC236}">
                <a16:creationId xmlns:a16="http://schemas.microsoft.com/office/drawing/2014/main" id="{B3769DD1-51CB-B4BB-DB7C-3DD6CB41F579}"/>
              </a:ext>
            </a:extLst>
          </p:cNvPr>
          <p:cNvSpPr txBox="1"/>
          <p:nvPr/>
        </p:nvSpPr>
        <p:spPr>
          <a:xfrm>
            <a:off x="615950" y="1390650"/>
            <a:ext cx="4235450" cy="461665"/>
          </a:xfrm>
          <a:prstGeom prst="rect">
            <a:avLst/>
          </a:prstGeom>
          <a:noFill/>
        </p:spPr>
        <p:txBody>
          <a:bodyPr wrap="square" rtlCol="0">
            <a:spAutoFit/>
          </a:bodyPr>
          <a:lstStyle/>
          <a:p>
            <a:r>
              <a:rPr lang="zh-CN" altLang="en-US" sz="2400" b="1" dirty="0"/>
              <a:t>总结</a:t>
            </a:r>
          </a:p>
        </p:txBody>
      </p:sp>
    </p:spTree>
    <p:extLst>
      <p:ext uri="{BB962C8B-B14F-4D97-AF65-F5344CB8AC3E}">
        <p14:creationId xmlns:p14="http://schemas.microsoft.com/office/powerpoint/2010/main" val="2326777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48DE572A-899E-4927-836F-E7AB0C560941}"/>
              </a:ext>
            </a:extLst>
          </p:cNvPr>
          <p:cNvSpPr/>
          <p:nvPr/>
        </p:nvSpPr>
        <p:spPr>
          <a:xfrm>
            <a:off x="1599085" y="1965954"/>
            <a:ext cx="9357840" cy="902506"/>
          </a:xfrm>
          <a:prstGeom prst="rect">
            <a:avLst/>
          </a:prstGeom>
          <a:solidFill>
            <a:srgbClr val="DCE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a:extLst>
              <a:ext uri="{FF2B5EF4-FFF2-40B4-BE49-F238E27FC236}">
                <a16:creationId xmlns:a16="http://schemas.microsoft.com/office/drawing/2014/main" id="{91BC9E9C-D4BE-4B70-AC09-530AA6F7273D}"/>
              </a:ext>
            </a:extLst>
          </p:cNvPr>
          <p:cNvGrpSpPr/>
          <p:nvPr/>
        </p:nvGrpSpPr>
        <p:grpSpPr>
          <a:xfrm>
            <a:off x="1599085" y="1565844"/>
            <a:ext cx="9028814" cy="1095008"/>
            <a:chOff x="678857" y="1565844"/>
            <a:chExt cx="9028814" cy="1095008"/>
          </a:xfrm>
        </p:grpSpPr>
        <p:sp>
          <p:nvSpPr>
            <p:cNvPr id="5" name="文本框 4">
              <a:extLst>
                <a:ext uri="{FF2B5EF4-FFF2-40B4-BE49-F238E27FC236}">
                  <a16:creationId xmlns:a16="http://schemas.microsoft.com/office/drawing/2014/main" id="{58670C33-36D4-4971-8EE4-3647D84638AC}"/>
                </a:ext>
              </a:extLst>
            </p:cNvPr>
            <p:cNvSpPr txBox="1"/>
            <p:nvPr/>
          </p:nvSpPr>
          <p:spPr>
            <a:xfrm>
              <a:off x="678857" y="1565844"/>
              <a:ext cx="1438855" cy="400110"/>
            </a:xfrm>
            <a:prstGeom prst="rect">
              <a:avLst/>
            </a:prstGeom>
            <a:noFill/>
          </p:spPr>
          <p:txBody>
            <a:bodyPr wrap="none" lIns="0" rtlCol="0">
              <a:spAutoFit/>
            </a:bodyPr>
            <a:lstStyle/>
            <a:p>
              <a:r>
                <a:rPr lang="zh-CN" altLang="en-US" sz="2000" b="1" spc="100" dirty="0">
                  <a:solidFill>
                    <a:schemeClr val="tx2"/>
                  </a:solidFill>
                  <a:cs typeface="+mn-ea"/>
                  <a:sym typeface="+mn-lt"/>
                </a:rPr>
                <a:t>重表示过程</a:t>
              </a:r>
            </a:p>
          </p:txBody>
        </p:sp>
        <p:sp>
          <p:nvSpPr>
            <p:cNvPr id="6" name="文本框 5">
              <a:extLst>
                <a:ext uri="{FF2B5EF4-FFF2-40B4-BE49-F238E27FC236}">
                  <a16:creationId xmlns:a16="http://schemas.microsoft.com/office/drawing/2014/main" id="{8A1BF197-4A0B-4910-943A-0EE202B5F583}"/>
                </a:ext>
              </a:extLst>
            </p:cNvPr>
            <p:cNvSpPr txBox="1"/>
            <p:nvPr/>
          </p:nvSpPr>
          <p:spPr>
            <a:xfrm>
              <a:off x="678858" y="2002723"/>
              <a:ext cx="9028813" cy="658129"/>
            </a:xfrm>
            <a:prstGeom prst="rect">
              <a:avLst/>
            </a:prstGeom>
            <a:noFill/>
          </p:spPr>
          <p:txBody>
            <a:bodyPr wrap="square" rtlCol="0">
              <a:spAutoFit/>
            </a:bodyPr>
            <a:lstStyle>
              <a:defPPr>
                <a:defRPr lang="zh-CN"/>
              </a:defPPr>
              <a:lvl1pPr algn="just">
                <a:lnSpc>
                  <a:spcPct val="120000"/>
                </a:lnSpc>
                <a:spcAft>
                  <a:spcPts val="1200"/>
                </a:spcAft>
                <a:defRPr kumimoji="1" sz="1600">
                  <a:solidFill>
                    <a:schemeClr val="tx1">
                      <a:lumMod val="75000"/>
                    </a:schemeClr>
                  </a:solidFill>
                  <a:cs typeface="+mn-ea"/>
                </a:defRPr>
              </a:lvl1pPr>
            </a:lstStyle>
            <a:p>
              <a:r>
                <a:rPr lang="en-US" altLang="zh-CN" dirty="0" err="1"/>
                <a:t>gcForest</a:t>
              </a:r>
              <a:r>
                <a:rPr lang="en-US" altLang="zh-CN" dirty="0"/>
                <a:t> </a:t>
              </a:r>
              <a:r>
                <a:rPr lang="zh-CN" altLang="en-US" dirty="0"/>
                <a:t>的特征重表示过程可以加强，目前采用最简单的类别向量形式，在高维特征中容易被淹没。未来可以通过增加更多特征，改进重表示能力。</a:t>
              </a:r>
            </a:p>
          </p:txBody>
        </p:sp>
      </p:grpSp>
      <p:sp>
        <p:nvSpPr>
          <p:cNvPr id="22" name="矩形 21">
            <a:extLst>
              <a:ext uri="{FF2B5EF4-FFF2-40B4-BE49-F238E27FC236}">
                <a16:creationId xmlns:a16="http://schemas.microsoft.com/office/drawing/2014/main" id="{D3C00CC9-B6A3-40D2-A665-DF07C3988043}"/>
              </a:ext>
            </a:extLst>
          </p:cNvPr>
          <p:cNvSpPr/>
          <p:nvPr/>
        </p:nvSpPr>
        <p:spPr>
          <a:xfrm rot="5400000">
            <a:off x="1164128" y="1731546"/>
            <a:ext cx="249646"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52">
            <a:extLst>
              <a:ext uri="{FF2B5EF4-FFF2-40B4-BE49-F238E27FC236}">
                <a16:creationId xmlns:a16="http://schemas.microsoft.com/office/drawing/2014/main" id="{D03F7802-0ECA-4FBF-A71D-8B6A33EA7505}"/>
              </a:ext>
            </a:extLst>
          </p:cNvPr>
          <p:cNvSpPr/>
          <p:nvPr/>
        </p:nvSpPr>
        <p:spPr>
          <a:xfrm>
            <a:off x="1599085" y="3393921"/>
            <a:ext cx="9357840" cy="902506"/>
          </a:xfrm>
          <a:prstGeom prst="rect">
            <a:avLst/>
          </a:prstGeom>
          <a:solidFill>
            <a:srgbClr val="DCE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4" name="组合 53">
            <a:extLst>
              <a:ext uri="{FF2B5EF4-FFF2-40B4-BE49-F238E27FC236}">
                <a16:creationId xmlns:a16="http://schemas.microsoft.com/office/drawing/2014/main" id="{CEDAFC7E-75DC-4444-A406-D33668AC1F71}"/>
              </a:ext>
            </a:extLst>
          </p:cNvPr>
          <p:cNvGrpSpPr/>
          <p:nvPr/>
        </p:nvGrpSpPr>
        <p:grpSpPr>
          <a:xfrm>
            <a:off x="1599085" y="2993811"/>
            <a:ext cx="9028814" cy="799542"/>
            <a:chOff x="678857" y="1565844"/>
            <a:chExt cx="9028814" cy="799542"/>
          </a:xfrm>
        </p:grpSpPr>
        <p:sp>
          <p:nvSpPr>
            <p:cNvPr id="55" name="文本框 54">
              <a:extLst>
                <a:ext uri="{FF2B5EF4-FFF2-40B4-BE49-F238E27FC236}">
                  <a16:creationId xmlns:a16="http://schemas.microsoft.com/office/drawing/2014/main" id="{3275BDE6-2A41-4466-955E-1E6A72D57701}"/>
                </a:ext>
              </a:extLst>
            </p:cNvPr>
            <p:cNvSpPr txBox="1"/>
            <p:nvPr/>
          </p:nvSpPr>
          <p:spPr>
            <a:xfrm>
              <a:off x="678857" y="1565844"/>
              <a:ext cx="630942" cy="400110"/>
            </a:xfrm>
            <a:prstGeom prst="rect">
              <a:avLst/>
            </a:prstGeom>
            <a:noFill/>
          </p:spPr>
          <p:txBody>
            <a:bodyPr wrap="none" lIns="0" rtlCol="0">
              <a:spAutoFit/>
            </a:bodyPr>
            <a:lstStyle/>
            <a:p>
              <a:r>
                <a:rPr lang="zh-CN" altLang="en-US" sz="2000" b="1" spc="100" dirty="0">
                  <a:solidFill>
                    <a:schemeClr val="tx2"/>
                  </a:solidFill>
                  <a:cs typeface="+mn-ea"/>
                  <a:sym typeface="+mn-lt"/>
                </a:rPr>
                <a:t>效率</a:t>
              </a:r>
            </a:p>
          </p:txBody>
        </p:sp>
        <p:sp>
          <p:nvSpPr>
            <p:cNvPr id="56" name="文本框 55">
              <a:extLst>
                <a:ext uri="{FF2B5EF4-FFF2-40B4-BE49-F238E27FC236}">
                  <a16:creationId xmlns:a16="http://schemas.microsoft.com/office/drawing/2014/main" id="{1545B3A4-F3B3-4A35-AADC-5730F1372A75}"/>
                </a:ext>
              </a:extLst>
            </p:cNvPr>
            <p:cNvSpPr txBox="1"/>
            <p:nvPr/>
          </p:nvSpPr>
          <p:spPr>
            <a:xfrm>
              <a:off x="678858" y="2002723"/>
              <a:ext cx="9028813" cy="362663"/>
            </a:xfrm>
            <a:prstGeom prst="rect">
              <a:avLst/>
            </a:prstGeom>
            <a:noFill/>
          </p:spPr>
          <p:txBody>
            <a:bodyPr wrap="square" rtlCol="0">
              <a:spAutoFit/>
            </a:bodyPr>
            <a:lstStyle>
              <a:defPPr>
                <a:defRPr lang="zh-CN"/>
              </a:defPPr>
              <a:lvl1pPr algn="just">
                <a:lnSpc>
                  <a:spcPct val="120000"/>
                </a:lnSpc>
                <a:spcAft>
                  <a:spcPts val="1200"/>
                </a:spcAft>
                <a:defRPr kumimoji="1" sz="1600">
                  <a:solidFill>
                    <a:schemeClr val="tx1">
                      <a:lumMod val="75000"/>
                    </a:schemeClr>
                  </a:solidFill>
                  <a:cs typeface="+mn-ea"/>
                </a:defRPr>
              </a:lvl1pPr>
            </a:lstStyle>
            <a:p>
              <a:r>
                <a:rPr lang="zh-CN" altLang="en-US" dirty="0"/>
                <a:t>提升计算效率和降低内存消耗，可能通过新的硬件、分布式计算或特征采样来实现。</a:t>
              </a:r>
            </a:p>
          </p:txBody>
        </p:sp>
      </p:grpSp>
      <p:sp>
        <p:nvSpPr>
          <p:cNvPr id="57" name="矩形 56">
            <a:extLst>
              <a:ext uri="{FF2B5EF4-FFF2-40B4-BE49-F238E27FC236}">
                <a16:creationId xmlns:a16="http://schemas.microsoft.com/office/drawing/2014/main" id="{DB4A11B2-EFE7-43E4-8631-BB8F62C004CA}"/>
              </a:ext>
            </a:extLst>
          </p:cNvPr>
          <p:cNvSpPr/>
          <p:nvPr/>
        </p:nvSpPr>
        <p:spPr>
          <a:xfrm rot="5400000">
            <a:off x="1164128" y="3159513"/>
            <a:ext cx="249646"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a:extLst>
              <a:ext uri="{FF2B5EF4-FFF2-40B4-BE49-F238E27FC236}">
                <a16:creationId xmlns:a16="http://schemas.microsoft.com/office/drawing/2014/main" id="{97AF72B5-60EA-806C-184B-CCD06E4818C3}"/>
              </a:ext>
            </a:extLst>
          </p:cNvPr>
          <p:cNvSpPr txBox="1"/>
          <p:nvPr/>
        </p:nvSpPr>
        <p:spPr>
          <a:xfrm>
            <a:off x="687334" y="540048"/>
            <a:ext cx="3651463" cy="461665"/>
          </a:xfrm>
          <a:prstGeom prst="rect">
            <a:avLst/>
          </a:prstGeom>
          <a:noFill/>
        </p:spPr>
        <p:txBody>
          <a:bodyPr wrap="square" rtlCol="0">
            <a:spAutoFit/>
          </a:bodyPr>
          <a:lstStyle/>
          <a:p>
            <a:r>
              <a:rPr lang="zh-CN" altLang="en-US" sz="2400" b="1" dirty="0"/>
              <a:t>未来问题</a:t>
            </a:r>
          </a:p>
        </p:txBody>
      </p:sp>
    </p:spTree>
    <p:extLst>
      <p:ext uri="{BB962C8B-B14F-4D97-AF65-F5344CB8AC3E}">
        <p14:creationId xmlns:p14="http://schemas.microsoft.com/office/powerpoint/2010/main" val="2913823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64E64-E2D8-ABDC-A4DA-C94AC2F243AE}"/>
            </a:ext>
          </a:extLst>
        </p:cNvPr>
        <p:cNvGrpSpPr/>
        <p:nvPr/>
      </p:nvGrpSpPr>
      <p:grpSpPr>
        <a:xfrm>
          <a:off x="0" y="0"/>
          <a:ext cx="0" cy="0"/>
          <a:chOff x="0" y="0"/>
          <a:chExt cx="0" cy="0"/>
        </a:xfrm>
      </p:grpSpPr>
      <p:sp>
        <p:nvSpPr>
          <p:cNvPr id="4" name="文本占位符 3">
            <a:extLst>
              <a:ext uri="{FF2B5EF4-FFF2-40B4-BE49-F238E27FC236}">
                <a16:creationId xmlns:a16="http://schemas.microsoft.com/office/drawing/2014/main" id="{1E200AB6-36CC-D031-A20A-4B97F5F40693}"/>
              </a:ext>
            </a:extLst>
          </p:cNvPr>
          <p:cNvSpPr>
            <a:spLocks noGrp="1"/>
          </p:cNvSpPr>
          <p:nvPr>
            <p:ph type="body" sz="quarter" idx="10"/>
          </p:nvPr>
        </p:nvSpPr>
        <p:spPr/>
        <p:txBody>
          <a:bodyPr/>
          <a:lstStyle/>
          <a:p>
            <a:r>
              <a:rPr lang="en-US" altLang="zh-CN" dirty="0">
                <a:sym typeface="+mn-lt"/>
              </a:rPr>
              <a:t>02</a:t>
            </a:r>
            <a:endParaRPr lang="zh-CN" altLang="en-US" dirty="0">
              <a:sym typeface="+mn-lt"/>
            </a:endParaRPr>
          </a:p>
        </p:txBody>
      </p:sp>
      <p:sp>
        <p:nvSpPr>
          <p:cNvPr id="10" name="文本占位符 9">
            <a:extLst>
              <a:ext uri="{FF2B5EF4-FFF2-40B4-BE49-F238E27FC236}">
                <a16:creationId xmlns:a16="http://schemas.microsoft.com/office/drawing/2014/main" id="{4C6AEE98-F319-3B76-74E2-4AB83B555699}"/>
              </a:ext>
            </a:extLst>
          </p:cNvPr>
          <p:cNvSpPr>
            <a:spLocks noGrp="1"/>
          </p:cNvSpPr>
          <p:nvPr>
            <p:ph type="body" sz="quarter" idx="12"/>
          </p:nvPr>
        </p:nvSpPr>
        <p:spPr/>
        <p:txBody>
          <a:bodyPr/>
          <a:lstStyle/>
          <a:p>
            <a:pPr lvl="0"/>
            <a:r>
              <a:rPr lang="zh-CN" altLang="en-US" dirty="0">
                <a:sym typeface="+mn-lt"/>
              </a:rPr>
              <a:t>计算机与软件学院</a:t>
            </a:r>
          </a:p>
        </p:txBody>
      </p:sp>
      <p:sp>
        <p:nvSpPr>
          <p:cNvPr id="5" name="标题 4">
            <a:extLst>
              <a:ext uri="{FF2B5EF4-FFF2-40B4-BE49-F238E27FC236}">
                <a16:creationId xmlns:a16="http://schemas.microsoft.com/office/drawing/2014/main" id="{2AA8D4A4-86A6-8966-7321-7510D86B522C}"/>
              </a:ext>
            </a:extLst>
          </p:cNvPr>
          <p:cNvSpPr>
            <a:spLocks noGrp="1"/>
          </p:cNvSpPr>
          <p:nvPr>
            <p:ph type="title"/>
          </p:nvPr>
        </p:nvSpPr>
        <p:spPr/>
        <p:txBody>
          <a:bodyPr/>
          <a:lstStyle/>
          <a:p>
            <a:r>
              <a:rPr kumimoji="0" lang="en-US" altLang="zh-CN" sz="2800" b="0" i="0" u="none" strike="noStrike" kern="1200" cap="none" spc="0" normalizeH="0" baseline="0" noProof="0" dirty="0">
                <a:ln>
                  <a:noFill/>
                </a:ln>
                <a:solidFill>
                  <a:srgbClr val="005BBB">
                    <a:lumMod val="75000"/>
                  </a:srgbClr>
                </a:solidFill>
                <a:effectLst/>
                <a:uLnTx/>
                <a:uFillTx/>
                <a:latin typeface="Times New Roman" panose="02020603050405020304" pitchFamily="18" charset="0"/>
                <a:ea typeface="微软雅黑"/>
                <a:cs typeface="Times New Roman" panose="02020603050405020304" pitchFamily="18" charset="0"/>
                <a:sym typeface="+mn-lt"/>
              </a:rPr>
              <a:t>Improving Deep Forest by Confidence Screening</a:t>
            </a:r>
            <a:endParaRPr lang="zh-CN" altLang="en-US" sz="2800" dirty="0">
              <a:sym typeface="+mn-lt"/>
            </a:endParaRPr>
          </a:p>
        </p:txBody>
      </p:sp>
      <p:sp>
        <p:nvSpPr>
          <p:cNvPr id="43" name="文本占位符 42">
            <a:extLst>
              <a:ext uri="{FF2B5EF4-FFF2-40B4-BE49-F238E27FC236}">
                <a16:creationId xmlns:a16="http://schemas.microsoft.com/office/drawing/2014/main" id="{2A134BBE-B232-171B-D34A-F32960B9CF70}"/>
              </a:ext>
            </a:extLst>
          </p:cNvPr>
          <p:cNvSpPr>
            <a:spLocks noGrp="1"/>
          </p:cNvSpPr>
          <p:nvPr>
            <p:ph type="body" sz="quarter" idx="23"/>
          </p:nvPr>
        </p:nvSpPr>
        <p:spPr>
          <a:xfrm>
            <a:off x="558936" y="824239"/>
            <a:ext cx="3752950" cy="258532"/>
          </a:xfrm>
        </p:spPr>
        <p:txBody>
          <a:bodyPr/>
          <a:lstStyle/>
          <a:p>
            <a:r>
              <a:rPr lang="en-US" altLang="zh-CN" dirty="0">
                <a:sym typeface="+mn-lt"/>
              </a:rPr>
              <a:t>College of Computer Science and Software Engineering</a:t>
            </a:r>
          </a:p>
        </p:txBody>
      </p:sp>
    </p:spTree>
    <p:extLst>
      <p:ext uri="{BB962C8B-B14F-4D97-AF65-F5344CB8AC3E}">
        <p14:creationId xmlns:p14="http://schemas.microsoft.com/office/powerpoint/2010/main" val="1397691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DBB8C-74C6-DD5D-2539-24ECBF999CD1}"/>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574F895A-83CF-DECD-AE10-DB67F1B70321}"/>
              </a:ext>
            </a:extLst>
          </p:cNvPr>
          <p:cNvSpPr txBox="1"/>
          <p:nvPr/>
        </p:nvSpPr>
        <p:spPr>
          <a:xfrm>
            <a:off x="615950" y="660175"/>
            <a:ext cx="6220571" cy="369332"/>
          </a:xfrm>
          <a:prstGeom prst="rect">
            <a:avLst/>
          </a:prstGeom>
          <a:noFill/>
        </p:spPr>
        <p:txBody>
          <a:bodyPr wrap="square" rtlCol="0">
            <a:spAutoFit/>
          </a:bodyPr>
          <a:lstStyle/>
          <a:p>
            <a:r>
              <a:rPr lang="zh-CN" altLang="en-US" b="1" dirty="0"/>
              <a:t>为什么要用“置信度扫描”改进深度森林（解决什么问题）</a:t>
            </a:r>
          </a:p>
        </p:txBody>
      </p:sp>
      <p:sp>
        <p:nvSpPr>
          <p:cNvPr id="6" name="文本框 5">
            <a:extLst>
              <a:ext uri="{FF2B5EF4-FFF2-40B4-BE49-F238E27FC236}">
                <a16:creationId xmlns:a16="http://schemas.microsoft.com/office/drawing/2014/main" id="{7378A08A-68F9-47C2-7F10-3173C22441B1}"/>
              </a:ext>
            </a:extLst>
          </p:cNvPr>
          <p:cNvSpPr txBox="1"/>
          <p:nvPr/>
        </p:nvSpPr>
        <p:spPr>
          <a:xfrm>
            <a:off x="692331" y="1293223"/>
            <a:ext cx="10162903" cy="2031325"/>
          </a:xfrm>
          <a:prstGeom prst="rect">
            <a:avLst/>
          </a:prstGeom>
          <a:noFill/>
        </p:spPr>
        <p:txBody>
          <a:bodyPr wrap="square" rtlCol="0">
            <a:spAutoFit/>
          </a:bodyPr>
          <a:lstStyle/>
          <a:p>
            <a:r>
              <a:rPr lang="en-US" altLang="zh-CN" b="1" dirty="0" err="1"/>
              <a:t>gcForest</a:t>
            </a:r>
            <a:r>
              <a:rPr lang="zh-CN" altLang="en-US" b="1" dirty="0"/>
              <a:t>对时间和内存的消耗太大，很难训练出规模较大的模型。</a:t>
            </a:r>
            <a:endParaRPr lang="en-US" altLang="zh-CN" b="1" dirty="0"/>
          </a:p>
          <a:p>
            <a:endParaRPr lang="en-US" altLang="zh-CN" b="1" dirty="0"/>
          </a:p>
          <a:p>
            <a:r>
              <a:rPr lang="zh-CN" altLang="en-US" dirty="0"/>
              <a:t>一、</a:t>
            </a:r>
            <a:r>
              <a:rPr lang="en-US" altLang="zh-CN" dirty="0" err="1"/>
              <a:t>gcForest</a:t>
            </a:r>
            <a:r>
              <a:rPr lang="zh-CN" altLang="en-US" dirty="0"/>
              <a:t>将所有样例都逐层传递。导致时间复杂度线性增加。</a:t>
            </a:r>
            <a:endParaRPr lang="en-US" altLang="zh-CN" dirty="0"/>
          </a:p>
          <a:p>
            <a:endParaRPr lang="en-US" altLang="zh-CN" dirty="0"/>
          </a:p>
          <a:p>
            <a:r>
              <a:rPr lang="zh-CN" altLang="en-US" dirty="0"/>
              <a:t>二、多粒度扫描将原始样本转化为数以千计的实例，并且导致了后续层的高维输入。</a:t>
            </a:r>
          </a:p>
          <a:p>
            <a:endParaRPr lang="zh-CN" altLang="en-US" dirty="0"/>
          </a:p>
          <a:p>
            <a:endParaRPr lang="zh-CN" altLang="en-US" b="1" dirty="0"/>
          </a:p>
        </p:txBody>
      </p:sp>
      <p:pic>
        <p:nvPicPr>
          <p:cNvPr id="2" name="图片 1">
            <a:extLst>
              <a:ext uri="{FF2B5EF4-FFF2-40B4-BE49-F238E27FC236}">
                <a16:creationId xmlns:a16="http://schemas.microsoft.com/office/drawing/2014/main" id="{F0F45D68-9706-3198-2187-2C2DC4FA9CCD}"/>
              </a:ext>
            </a:extLst>
          </p:cNvPr>
          <p:cNvPicPr>
            <a:picLocks noChangeAspect="1"/>
          </p:cNvPicPr>
          <p:nvPr/>
        </p:nvPicPr>
        <p:blipFill>
          <a:blip r:embed="rId3"/>
          <a:stretch>
            <a:fillRect/>
          </a:stretch>
        </p:blipFill>
        <p:spPr>
          <a:xfrm>
            <a:off x="692331" y="2901225"/>
            <a:ext cx="9488807" cy="3708422"/>
          </a:xfrm>
          <a:prstGeom prst="rect">
            <a:avLst/>
          </a:prstGeom>
        </p:spPr>
      </p:pic>
    </p:spTree>
    <p:extLst>
      <p:ext uri="{BB962C8B-B14F-4D97-AF65-F5344CB8AC3E}">
        <p14:creationId xmlns:p14="http://schemas.microsoft.com/office/powerpoint/2010/main" val="4163482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563A7-5EE7-F1B4-7089-7B35829C0DEB}"/>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A7A5B0B5-EA3E-8F96-20B1-6383661A80B5}"/>
              </a:ext>
            </a:extLst>
          </p:cNvPr>
          <p:cNvSpPr txBox="1"/>
          <p:nvPr/>
        </p:nvSpPr>
        <p:spPr>
          <a:xfrm>
            <a:off x="615950" y="660175"/>
            <a:ext cx="6220571" cy="369332"/>
          </a:xfrm>
          <a:prstGeom prst="rect">
            <a:avLst/>
          </a:prstGeom>
          <a:noFill/>
        </p:spPr>
        <p:txBody>
          <a:bodyPr wrap="square" rtlCol="0">
            <a:spAutoFit/>
          </a:bodyPr>
          <a:lstStyle/>
          <a:p>
            <a:r>
              <a:rPr lang="zh-CN" altLang="en-US" b="1" dirty="0"/>
              <a:t>解决方案</a:t>
            </a:r>
          </a:p>
        </p:txBody>
      </p:sp>
      <p:sp>
        <p:nvSpPr>
          <p:cNvPr id="6" name="文本框 5">
            <a:extLst>
              <a:ext uri="{FF2B5EF4-FFF2-40B4-BE49-F238E27FC236}">
                <a16:creationId xmlns:a16="http://schemas.microsoft.com/office/drawing/2014/main" id="{2EDB265D-A51D-B8D6-B559-4024F67A9A6A}"/>
              </a:ext>
            </a:extLst>
          </p:cNvPr>
          <p:cNvSpPr txBox="1"/>
          <p:nvPr/>
        </p:nvSpPr>
        <p:spPr>
          <a:xfrm>
            <a:off x="692331" y="1293223"/>
            <a:ext cx="10162903" cy="5078313"/>
          </a:xfrm>
          <a:prstGeom prst="rect">
            <a:avLst/>
          </a:prstGeom>
          <a:noFill/>
        </p:spPr>
        <p:txBody>
          <a:bodyPr wrap="square" rtlCol="0">
            <a:spAutoFit/>
          </a:bodyPr>
          <a:lstStyle/>
          <a:p>
            <a:pPr>
              <a:buNone/>
            </a:pPr>
            <a:r>
              <a:rPr lang="zh-CN" altLang="en-US" dirty="0"/>
              <a:t>一、置信度筛选机制。</a:t>
            </a:r>
            <a:endParaRPr lang="en-US" altLang="zh-CN" dirty="0"/>
          </a:p>
          <a:p>
            <a:pPr>
              <a:buNone/>
            </a:pPr>
            <a:r>
              <a:rPr lang="en-US" altLang="zh-CN" dirty="0"/>
              <a:t>        </a:t>
            </a:r>
            <a:r>
              <a:rPr lang="zh-CN" altLang="en-US" dirty="0"/>
              <a:t>将每层的样例分为两部分，一部分是很容易预测的，直接给出预测结果；一部分是难以预测的，传入后面的层。</a:t>
            </a:r>
            <a:endParaRPr lang="en-US" altLang="zh-CN" dirty="0"/>
          </a:p>
          <a:p>
            <a:r>
              <a:rPr lang="zh-CN" altLang="en-US" dirty="0"/>
              <a:t>        置信度：预测向量中最大的值。例：</a:t>
            </a:r>
            <a:r>
              <a:rPr lang="en-US" altLang="zh-CN" dirty="0"/>
              <a:t>【0.7</a:t>
            </a:r>
            <a:r>
              <a:rPr lang="zh-CN" altLang="en-US" dirty="0"/>
              <a:t>，</a:t>
            </a:r>
            <a:r>
              <a:rPr lang="en-US" altLang="zh-CN" dirty="0"/>
              <a:t>0.2</a:t>
            </a:r>
            <a:r>
              <a:rPr lang="zh-CN" altLang="en-US" dirty="0"/>
              <a:t>，</a:t>
            </a:r>
            <a:r>
              <a:rPr lang="en-US" altLang="zh-CN" dirty="0"/>
              <a:t>0.1】</a:t>
            </a:r>
            <a:r>
              <a:rPr lang="en-US" altLang="zh-CN" dirty="0">
                <a:sym typeface="Wingdings" panose="05000000000000000000" pitchFamily="2" charset="2"/>
              </a:rPr>
              <a:t> c=0.7</a:t>
            </a:r>
          </a:p>
          <a:p>
            <a:endParaRPr lang="zh-CN" altLang="en-US" dirty="0"/>
          </a:p>
          <a:p>
            <a:r>
              <a:rPr lang="zh-CN" altLang="en-US" dirty="0"/>
              <a:t>        阈值：引入超参数</a:t>
            </a:r>
            <a:r>
              <a:rPr lang="en-US" altLang="zh-CN" dirty="0"/>
              <a:t>a</a:t>
            </a:r>
            <a:r>
              <a:rPr lang="zh-CN" altLang="en-US" dirty="0"/>
              <a:t>，计算所有的</a:t>
            </a:r>
            <a:r>
              <a:rPr lang="en-US" altLang="zh-CN" dirty="0"/>
              <a:t>L</a:t>
            </a:r>
            <a:r>
              <a:rPr lang="zh-CN" altLang="en-US" dirty="0"/>
              <a:t>，</a:t>
            </a:r>
            <a:r>
              <a:rPr lang="en-US" altLang="zh-CN" dirty="0"/>
              <a:t>L1</a:t>
            </a:r>
            <a:r>
              <a:rPr lang="zh-CN" altLang="en-US" dirty="0"/>
              <a:t>就是置信度最高的那个样本的分类错误率，</a:t>
            </a:r>
            <a:r>
              <a:rPr lang="en-US" altLang="zh-CN" dirty="0"/>
              <a:t>L2</a:t>
            </a:r>
            <a:r>
              <a:rPr lang="zh-CN" altLang="en-US" dirty="0"/>
              <a:t>就是置信度最高的前两个样本的分类错误率，以此类推，找到所有使</a:t>
            </a:r>
            <a:r>
              <a:rPr lang="en-US" altLang="zh-CN" dirty="0"/>
              <a:t>L</a:t>
            </a:r>
            <a:r>
              <a:rPr lang="zh-CN" altLang="en-US" dirty="0"/>
              <a:t>符合条件的</a:t>
            </a:r>
            <a:r>
              <a:rPr lang="en-US" altLang="zh-CN" dirty="0"/>
              <a:t>k</a:t>
            </a:r>
            <a:r>
              <a:rPr lang="zh-CN" altLang="en-US" dirty="0"/>
              <a:t>，然后取这些</a:t>
            </a:r>
            <a:r>
              <a:rPr lang="en-US" altLang="zh-CN" dirty="0"/>
              <a:t>k</a:t>
            </a:r>
            <a:r>
              <a:rPr lang="zh-CN" altLang="en-US" dirty="0"/>
              <a:t>对应的</a:t>
            </a:r>
            <a:r>
              <a:rPr lang="en-US" altLang="zh-CN" dirty="0"/>
              <a:t>ck</a:t>
            </a:r>
            <a:r>
              <a:rPr lang="zh-CN" altLang="en-US" dirty="0"/>
              <a:t>，然后取最小的</a:t>
            </a:r>
            <a:r>
              <a:rPr lang="en-US" altLang="zh-CN" dirty="0"/>
              <a:t>ck</a:t>
            </a:r>
            <a:r>
              <a:rPr lang="zh-CN" altLang="en-US" dirty="0"/>
              <a:t>作为这一层的阈值。</a:t>
            </a:r>
          </a:p>
          <a:p>
            <a:pPr>
              <a:buNone/>
            </a:pPr>
            <a:endParaRPr lang="zh-CN" altLang="en-US"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二、逐步增加模型复杂度</a:t>
            </a:r>
            <a:endParaRPr lang="en-US" altLang="zh-CN" dirty="0"/>
          </a:p>
          <a:p>
            <a:r>
              <a:rPr lang="en-US" altLang="zh-CN" dirty="0"/>
              <a:t>        </a:t>
            </a:r>
            <a:r>
              <a:rPr lang="zh-CN" altLang="en-US" dirty="0"/>
              <a:t>森林中树的个数逐层增加。越深的层，样例数越少，森林中树的数量越多。</a:t>
            </a:r>
            <a:endParaRPr lang="en-US" altLang="zh-CN" dirty="0"/>
          </a:p>
          <a:p>
            <a:endParaRPr lang="zh-CN" altLang="en-US" dirty="0"/>
          </a:p>
          <a:p>
            <a:endParaRPr lang="zh-CN" altLang="en-US" b="1" dirty="0"/>
          </a:p>
        </p:txBody>
      </p:sp>
      <p:pic>
        <p:nvPicPr>
          <p:cNvPr id="5" name="图片 4">
            <a:extLst>
              <a:ext uri="{FF2B5EF4-FFF2-40B4-BE49-F238E27FC236}">
                <a16:creationId xmlns:a16="http://schemas.microsoft.com/office/drawing/2014/main" id="{DB7DAF7C-45A6-1EA3-07D1-CD7C38A6687A}"/>
              </a:ext>
            </a:extLst>
          </p:cNvPr>
          <p:cNvPicPr>
            <a:picLocks noChangeAspect="1"/>
          </p:cNvPicPr>
          <p:nvPr/>
        </p:nvPicPr>
        <p:blipFill>
          <a:blip r:embed="rId3"/>
          <a:stretch>
            <a:fillRect/>
          </a:stretch>
        </p:blipFill>
        <p:spPr>
          <a:xfrm>
            <a:off x="1246368" y="3595832"/>
            <a:ext cx="5363197" cy="625964"/>
          </a:xfrm>
          <a:prstGeom prst="rect">
            <a:avLst/>
          </a:prstGeom>
        </p:spPr>
      </p:pic>
      <p:pic>
        <p:nvPicPr>
          <p:cNvPr id="8" name="图片 7">
            <a:extLst>
              <a:ext uri="{FF2B5EF4-FFF2-40B4-BE49-F238E27FC236}">
                <a16:creationId xmlns:a16="http://schemas.microsoft.com/office/drawing/2014/main" id="{1009E4B3-E969-3E66-19D7-724C726AE0A7}"/>
              </a:ext>
            </a:extLst>
          </p:cNvPr>
          <p:cNvPicPr>
            <a:picLocks noChangeAspect="1"/>
          </p:cNvPicPr>
          <p:nvPr/>
        </p:nvPicPr>
        <p:blipFill>
          <a:blip r:embed="rId4"/>
          <a:stretch>
            <a:fillRect/>
          </a:stretch>
        </p:blipFill>
        <p:spPr>
          <a:xfrm>
            <a:off x="1246368" y="4390409"/>
            <a:ext cx="5267325" cy="523875"/>
          </a:xfrm>
          <a:prstGeom prst="rect">
            <a:avLst/>
          </a:prstGeom>
        </p:spPr>
      </p:pic>
    </p:spTree>
    <p:extLst>
      <p:ext uri="{BB962C8B-B14F-4D97-AF65-F5344CB8AC3E}">
        <p14:creationId xmlns:p14="http://schemas.microsoft.com/office/powerpoint/2010/main" val="669357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A31EA-DB6B-445A-49B9-F8B3F52FF1BE}"/>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3DCC107E-48D7-5D99-FD25-203FEE96EA72}"/>
              </a:ext>
            </a:extLst>
          </p:cNvPr>
          <p:cNvSpPr txBox="1"/>
          <p:nvPr/>
        </p:nvSpPr>
        <p:spPr>
          <a:xfrm>
            <a:off x="615950" y="660175"/>
            <a:ext cx="6220571" cy="369332"/>
          </a:xfrm>
          <a:prstGeom prst="rect">
            <a:avLst/>
          </a:prstGeom>
          <a:noFill/>
        </p:spPr>
        <p:txBody>
          <a:bodyPr wrap="square" rtlCol="0">
            <a:spAutoFit/>
          </a:bodyPr>
          <a:lstStyle/>
          <a:p>
            <a:r>
              <a:rPr lang="zh-CN" altLang="en-US" b="1" dirty="0"/>
              <a:t>解决方案</a:t>
            </a:r>
          </a:p>
        </p:txBody>
      </p:sp>
      <p:sp>
        <p:nvSpPr>
          <p:cNvPr id="6" name="文本框 5">
            <a:extLst>
              <a:ext uri="{FF2B5EF4-FFF2-40B4-BE49-F238E27FC236}">
                <a16:creationId xmlns:a16="http://schemas.microsoft.com/office/drawing/2014/main" id="{442447A5-9C43-6276-90FC-81FB2C1AC3DD}"/>
              </a:ext>
            </a:extLst>
          </p:cNvPr>
          <p:cNvSpPr txBox="1"/>
          <p:nvPr/>
        </p:nvSpPr>
        <p:spPr>
          <a:xfrm>
            <a:off x="692331" y="1293223"/>
            <a:ext cx="10162903" cy="3139321"/>
          </a:xfrm>
          <a:prstGeom prst="rect">
            <a:avLst/>
          </a:prstGeom>
          <a:noFill/>
        </p:spPr>
        <p:txBody>
          <a:bodyPr wrap="square" rtlCol="0">
            <a:spAutoFit/>
          </a:bodyPr>
          <a:lstStyle/>
          <a:p>
            <a:r>
              <a:rPr lang="zh-CN" altLang="en-US" dirty="0"/>
              <a:t>三、子采样</a:t>
            </a:r>
            <a:endParaRPr lang="en-US" altLang="zh-CN" dirty="0"/>
          </a:p>
          <a:p>
            <a:r>
              <a:rPr lang="en-US" altLang="zh-CN" dirty="0"/>
              <a:t>        </a:t>
            </a:r>
            <a:r>
              <a:rPr lang="zh-CN" altLang="en-US" dirty="0"/>
              <a:t>采用子采样机制，显著减少多粒度扫描中产生的样例数量。</a:t>
            </a:r>
            <a:endParaRPr lang="en-US" altLang="zh-CN" dirty="0"/>
          </a:p>
          <a:p>
            <a:r>
              <a:rPr lang="en-US" altLang="zh-CN" dirty="0"/>
              <a:t>        1.</a:t>
            </a:r>
            <a:r>
              <a:rPr lang="zh-CN" altLang="en-US" dirty="0"/>
              <a:t>每一层开始前都进行多粒度扫描。</a:t>
            </a:r>
            <a:endParaRPr lang="en-US" altLang="zh-CN" dirty="0"/>
          </a:p>
          <a:p>
            <a:endParaRPr lang="en-US" altLang="zh-CN" dirty="0"/>
          </a:p>
          <a:p>
            <a:r>
              <a:rPr lang="en-US" altLang="zh-CN" dirty="0"/>
              <a:t>        2.</a:t>
            </a:r>
            <a:r>
              <a:rPr lang="zh-CN" altLang="en-US" dirty="0"/>
              <a:t>进行子采样选取部分特征，经过森林预测后作为输入特征。</a:t>
            </a:r>
            <a:endParaRPr lang="en-US" altLang="zh-CN" dirty="0"/>
          </a:p>
          <a:p>
            <a:endParaRPr lang="en-US" altLang="zh-CN" dirty="0"/>
          </a:p>
          <a:p>
            <a:r>
              <a:rPr lang="en-US" altLang="zh-CN" dirty="0"/>
              <a:t>        3.</a:t>
            </a:r>
            <a:r>
              <a:rPr lang="zh-CN" altLang="en-US" dirty="0"/>
              <a:t>将最近三层的特征合并，用于预测较难处理的样例。</a:t>
            </a:r>
            <a:endParaRPr lang="en-US" altLang="zh-CN" dirty="0"/>
          </a:p>
          <a:p>
            <a:endParaRPr lang="en-US" altLang="zh-CN" dirty="0"/>
          </a:p>
          <a:p>
            <a:endParaRPr lang="en-US" altLang="zh-CN" dirty="0"/>
          </a:p>
          <a:p>
            <a:endParaRPr lang="zh-CN" altLang="en-US" dirty="0"/>
          </a:p>
          <a:p>
            <a:endParaRPr lang="zh-CN" altLang="en-US" b="1" dirty="0"/>
          </a:p>
        </p:txBody>
      </p:sp>
      <p:pic>
        <p:nvPicPr>
          <p:cNvPr id="3" name="图片 2">
            <a:extLst>
              <a:ext uri="{FF2B5EF4-FFF2-40B4-BE49-F238E27FC236}">
                <a16:creationId xmlns:a16="http://schemas.microsoft.com/office/drawing/2014/main" id="{93F82463-629C-81CF-289C-37D2389E62F8}"/>
              </a:ext>
            </a:extLst>
          </p:cNvPr>
          <p:cNvPicPr>
            <a:picLocks noChangeAspect="1"/>
          </p:cNvPicPr>
          <p:nvPr/>
        </p:nvPicPr>
        <p:blipFill>
          <a:blip r:embed="rId3"/>
          <a:stretch>
            <a:fillRect/>
          </a:stretch>
        </p:blipFill>
        <p:spPr>
          <a:xfrm>
            <a:off x="1256758" y="3342924"/>
            <a:ext cx="5579763" cy="3346312"/>
          </a:xfrm>
          <a:prstGeom prst="rect">
            <a:avLst/>
          </a:prstGeom>
        </p:spPr>
      </p:pic>
    </p:spTree>
    <p:extLst>
      <p:ext uri="{BB962C8B-B14F-4D97-AF65-F5344CB8AC3E}">
        <p14:creationId xmlns:p14="http://schemas.microsoft.com/office/powerpoint/2010/main" val="3565992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4357D-215A-8537-8442-0369591A56B8}"/>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01E658D8-05F5-6C4D-2649-DB109F15A2A7}"/>
              </a:ext>
            </a:extLst>
          </p:cNvPr>
          <p:cNvSpPr txBox="1"/>
          <p:nvPr/>
        </p:nvSpPr>
        <p:spPr>
          <a:xfrm>
            <a:off x="634360" y="646905"/>
            <a:ext cx="6220571" cy="369332"/>
          </a:xfrm>
          <a:prstGeom prst="rect">
            <a:avLst/>
          </a:prstGeom>
          <a:noFill/>
        </p:spPr>
        <p:txBody>
          <a:bodyPr wrap="square" rtlCol="0">
            <a:spAutoFit/>
          </a:bodyPr>
          <a:lstStyle/>
          <a:p>
            <a:r>
              <a:rPr lang="zh-CN" altLang="en-US" b="1" dirty="0"/>
              <a:t>算法流程</a:t>
            </a:r>
          </a:p>
        </p:txBody>
      </p:sp>
      <p:sp>
        <p:nvSpPr>
          <p:cNvPr id="6" name="文本框 5">
            <a:extLst>
              <a:ext uri="{FF2B5EF4-FFF2-40B4-BE49-F238E27FC236}">
                <a16:creationId xmlns:a16="http://schemas.microsoft.com/office/drawing/2014/main" id="{2D25490C-2DE5-E41C-A3A2-30C9EFBD8CCB}"/>
              </a:ext>
            </a:extLst>
          </p:cNvPr>
          <p:cNvSpPr txBox="1"/>
          <p:nvPr/>
        </p:nvSpPr>
        <p:spPr>
          <a:xfrm>
            <a:off x="692331" y="1293223"/>
            <a:ext cx="10162903" cy="369332"/>
          </a:xfrm>
          <a:prstGeom prst="rect">
            <a:avLst/>
          </a:prstGeom>
          <a:noFill/>
        </p:spPr>
        <p:txBody>
          <a:bodyPr wrap="square" rtlCol="0">
            <a:spAutoFit/>
          </a:bodyPr>
          <a:lstStyle/>
          <a:p>
            <a:r>
              <a:rPr lang="zh-CN" altLang="en-US" b="1" dirty="0"/>
              <a:t>将上述三个解决方案应用到</a:t>
            </a:r>
            <a:r>
              <a:rPr lang="en-US" altLang="zh-CN" b="1" dirty="0"/>
              <a:t>DF</a:t>
            </a:r>
            <a:r>
              <a:rPr lang="zh-CN" altLang="en-US" b="1" dirty="0"/>
              <a:t>上。</a:t>
            </a:r>
          </a:p>
        </p:txBody>
      </p:sp>
      <p:pic>
        <p:nvPicPr>
          <p:cNvPr id="5" name="图片 4">
            <a:extLst>
              <a:ext uri="{FF2B5EF4-FFF2-40B4-BE49-F238E27FC236}">
                <a16:creationId xmlns:a16="http://schemas.microsoft.com/office/drawing/2014/main" id="{A58D8A0B-09D2-DFEA-85EA-6F0E6182EFAF}"/>
              </a:ext>
            </a:extLst>
          </p:cNvPr>
          <p:cNvPicPr>
            <a:picLocks noChangeAspect="1"/>
          </p:cNvPicPr>
          <p:nvPr/>
        </p:nvPicPr>
        <p:blipFill>
          <a:blip r:embed="rId3"/>
          <a:stretch>
            <a:fillRect/>
          </a:stretch>
        </p:blipFill>
        <p:spPr>
          <a:xfrm>
            <a:off x="747563" y="1792877"/>
            <a:ext cx="6896100" cy="3771900"/>
          </a:xfrm>
          <a:prstGeom prst="rect">
            <a:avLst/>
          </a:prstGeom>
        </p:spPr>
      </p:pic>
      <p:pic>
        <p:nvPicPr>
          <p:cNvPr id="8" name="图片 7">
            <a:extLst>
              <a:ext uri="{FF2B5EF4-FFF2-40B4-BE49-F238E27FC236}">
                <a16:creationId xmlns:a16="http://schemas.microsoft.com/office/drawing/2014/main" id="{C6B471E1-6EDC-5FD6-8F45-7499786AE142}"/>
              </a:ext>
            </a:extLst>
          </p:cNvPr>
          <p:cNvPicPr>
            <a:picLocks noChangeAspect="1"/>
          </p:cNvPicPr>
          <p:nvPr/>
        </p:nvPicPr>
        <p:blipFill>
          <a:blip r:embed="rId4"/>
          <a:stretch>
            <a:fillRect/>
          </a:stretch>
        </p:blipFill>
        <p:spPr>
          <a:xfrm>
            <a:off x="7886545" y="1724473"/>
            <a:ext cx="3761664" cy="3771900"/>
          </a:xfrm>
          <a:prstGeom prst="rect">
            <a:avLst/>
          </a:prstGeom>
        </p:spPr>
      </p:pic>
      <p:sp>
        <p:nvSpPr>
          <p:cNvPr id="9" name="矩形 8">
            <a:extLst>
              <a:ext uri="{FF2B5EF4-FFF2-40B4-BE49-F238E27FC236}">
                <a16:creationId xmlns:a16="http://schemas.microsoft.com/office/drawing/2014/main" id="{BB185DB4-A44D-BCA3-1384-338589220222}"/>
              </a:ext>
            </a:extLst>
          </p:cNvPr>
          <p:cNvSpPr/>
          <p:nvPr/>
        </p:nvSpPr>
        <p:spPr>
          <a:xfrm>
            <a:off x="8186642" y="3000950"/>
            <a:ext cx="1343984" cy="2086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CD0A6893-75A2-7C5B-DF4D-FCA13FD8A374}"/>
              </a:ext>
            </a:extLst>
          </p:cNvPr>
          <p:cNvSpPr/>
          <p:nvPr/>
        </p:nvSpPr>
        <p:spPr>
          <a:xfrm>
            <a:off x="8296084" y="4009321"/>
            <a:ext cx="1343984" cy="2086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36669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134B8-F1F6-D932-4DFE-0AA8342DA169}"/>
            </a:ext>
          </a:extLst>
        </p:cNvPr>
        <p:cNvGrpSpPr/>
        <p:nvPr/>
      </p:nvGrpSpPr>
      <p:grpSpPr>
        <a:xfrm>
          <a:off x="0" y="0"/>
          <a:ext cx="0" cy="0"/>
          <a:chOff x="0" y="0"/>
          <a:chExt cx="0" cy="0"/>
        </a:xfrm>
      </p:grpSpPr>
      <p:sp>
        <p:nvSpPr>
          <p:cNvPr id="4" name="文本占位符 3">
            <a:extLst>
              <a:ext uri="{FF2B5EF4-FFF2-40B4-BE49-F238E27FC236}">
                <a16:creationId xmlns:a16="http://schemas.microsoft.com/office/drawing/2014/main" id="{AA55BA59-57D6-B307-4BC1-1652988EBEC8}"/>
              </a:ext>
            </a:extLst>
          </p:cNvPr>
          <p:cNvSpPr>
            <a:spLocks noGrp="1"/>
          </p:cNvSpPr>
          <p:nvPr>
            <p:ph type="body" sz="quarter" idx="10"/>
          </p:nvPr>
        </p:nvSpPr>
        <p:spPr/>
        <p:txBody>
          <a:bodyPr/>
          <a:lstStyle/>
          <a:p>
            <a:r>
              <a:rPr lang="en-US" altLang="zh-CN" dirty="0">
                <a:sym typeface="+mn-lt"/>
              </a:rPr>
              <a:t>03</a:t>
            </a:r>
            <a:endParaRPr lang="zh-CN" altLang="en-US" dirty="0">
              <a:sym typeface="+mn-lt"/>
            </a:endParaRPr>
          </a:p>
        </p:txBody>
      </p:sp>
      <p:sp>
        <p:nvSpPr>
          <p:cNvPr id="10" name="文本占位符 9">
            <a:extLst>
              <a:ext uri="{FF2B5EF4-FFF2-40B4-BE49-F238E27FC236}">
                <a16:creationId xmlns:a16="http://schemas.microsoft.com/office/drawing/2014/main" id="{81ED0178-3ECC-C92B-56DA-DDFA106E1266}"/>
              </a:ext>
            </a:extLst>
          </p:cNvPr>
          <p:cNvSpPr>
            <a:spLocks noGrp="1"/>
          </p:cNvSpPr>
          <p:nvPr>
            <p:ph type="body" sz="quarter" idx="12"/>
          </p:nvPr>
        </p:nvSpPr>
        <p:spPr/>
        <p:txBody>
          <a:bodyPr/>
          <a:lstStyle/>
          <a:p>
            <a:pPr lvl="0"/>
            <a:r>
              <a:rPr lang="zh-CN" altLang="en-US" dirty="0">
                <a:sym typeface="+mn-lt"/>
              </a:rPr>
              <a:t>计算机与软件学院</a:t>
            </a:r>
          </a:p>
        </p:txBody>
      </p:sp>
      <p:sp>
        <p:nvSpPr>
          <p:cNvPr id="5" name="标题 4">
            <a:extLst>
              <a:ext uri="{FF2B5EF4-FFF2-40B4-BE49-F238E27FC236}">
                <a16:creationId xmlns:a16="http://schemas.microsoft.com/office/drawing/2014/main" id="{1892354F-A977-23EA-F0F9-C34D075F4300}"/>
              </a:ext>
            </a:extLst>
          </p:cNvPr>
          <p:cNvSpPr>
            <a:spLocks noGrp="1"/>
          </p:cNvSpPr>
          <p:nvPr>
            <p:ph type="title"/>
          </p:nvPr>
        </p:nvSpPr>
        <p:spPr>
          <a:xfrm>
            <a:off x="5795494" y="2528128"/>
            <a:ext cx="5496720" cy="552357"/>
          </a:xfrm>
        </p:spPr>
        <p:txBody>
          <a:bodyPr/>
          <a:lstStyle/>
          <a:p>
            <a:r>
              <a:rPr kumimoji="0" lang="en-US" altLang="zh-CN" sz="2800" b="0" i="0" u="none" strike="noStrike" kern="1200" cap="none" spc="0" normalizeH="0" baseline="0" noProof="0" dirty="0">
                <a:ln>
                  <a:noFill/>
                </a:ln>
                <a:solidFill>
                  <a:srgbClr val="005BBB">
                    <a:lumMod val="75000"/>
                  </a:srgbClr>
                </a:solidFill>
                <a:effectLst/>
                <a:uLnTx/>
                <a:uFillTx/>
                <a:latin typeface="Times New Roman" panose="02020603050405020304" pitchFamily="18" charset="0"/>
                <a:ea typeface="微软雅黑"/>
                <a:cs typeface="Times New Roman" panose="02020603050405020304" pitchFamily="18" charset="0"/>
                <a:sym typeface="+mn-lt"/>
              </a:rPr>
              <a:t>Improving Deep Forest by Exploiting High-order Interactions</a:t>
            </a:r>
            <a:endParaRPr lang="zh-CN" altLang="en-US" sz="2800" dirty="0">
              <a:sym typeface="+mn-lt"/>
            </a:endParaRPr>
          </a:p>
        </p:txBody>
      </p:sp>
      <p:sp>
        <p:nvSpPr>
          <p:cNvPr id="43" name="文本占位符 42">
            <a:extLst>
              <a:ext uri="{FF2B5EF4-FFF2-40B4-BE49-F238E27FC236}">
                <a16:creationId xmlns:a16="http://schemas.microsoft.com/office/drawing/2014/main" id="{95CF5631-7F9B-6411-7CD9-202EAF1B09DA}"/>
              </a:ext>
            </a:extLst>
          </p:cNvPr>
          <p:cNvSpPr>
            <a:spLocks noGrp="1"/>
          </p:cNvSpPr>
          <p:nvPr>
            <p:ph type="body" sz="quarter" idx="23"/>
          </p:nvPr>
        </p:nvSpPr>
        <p:spPr>
          <a:xfrm>
            <a:off x="558936" y="824239"/>
            <a:ext cx="3752950" cy="258532"/>
          </a:xfrm>
        </p:spPr>
        <p:txBody>
          <a:bodyPr/>
          <a:lstStyle/>
          <a:p>
            <a:r>
              <a:rPr lang="en-US" altLang="zh-CN" dirty="0">
                <a:sym typeface="+mn-lt"/>
              </a:rPr>
              <a:t>College of Computer Science and Software Engineering</a:t>
            </a:r>
          </a:p>
        </p:txBody>
      </p:sp>
    </p:spTree>
    <p:extLst>
      <p:ext uri="{BB962C8B-B14F-4D97-AF65-F5344CB8AC3E}">
        <p14:creationId xmlns:p14="http://schemas.microsoft.com/office/powerpoint/2010/main" val="223524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1D904-B5DA-A701-A0DF-56906E6EE778}"/>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CE459EC7-B542-27EB-5113-3010916820BC}"/>
              </a:ext>
            </a:extLst>
          </p:cNvPr>
          <p:cNvSpPr txBox="1"/>
          <p:nvPr/>
        </p:nvSpPr>
        <p:spPr>
          <a:xfrm>
            <a:off x="615950" y="660175"/>
            <a:ext cx="6220571" cy="369332"/>
          </a:xfrm>
          <a:prstGeom prst="rect">
            <a:avLst/>
          </a:prstGeom>
          <a:noFill/>
        </p:spPr>
        <p:txBody>
          <a:bodyPr wrap="square" rtlCol="0">
            <a:spAutoFit/>
          </a:bodyPr>
          <a:lstStyle/>
          <a:p>
            <a:r>
              <a:rPr lang="zh-CN" altLang="en-US" b="1" dirty="0"/>
              <a:t>为什么要用“高维交互”改进深度森林（解决什么问题）</a:t>
            </a:r>
          </a:p>
        </p:txBody>
      </p:sp>
      <p:sp>
        <p:nvSpPr>
          <p:cNvPr id="6" name="文本框 5">
            <a:extLst>
              <a:ext uri="{FF2B5EF4-FFF2-40B4-BE49-F238E27FC236}">
                <a16:creationId xmlns:a16="http://schemas.microsoft.com/office/drawing/2014/main" id="{07DDC002-41C5-4C53-FF38-AF176583A1D8}"/>
              </a:ext>
            </a:extLst>
          </p:cNvPr>
          <p:cNvSpPr txBox="1"/>
          <p:nvPr/>
        </p:nvSpPr>
        <p:spPr>
          <a:xfrm>
            <a:off x="615950" y="1274173"/>
            <a:ext cx="10162903" cy="2308324"/>
          </a:xfrm>
          <a:prstGeom prst="rect">
            <a:avLst/>
          </a:prstGeom>
          <a:noFill/>
        </p:spPr>
        <p:txBody>
          <a:bodyPr wrap="square" rtlCol="0">
            <a:spAutoFit/>
          </a:bodyPr>
          <a:lstStyle/>
          <a:p>
            <a:r>
              <a:rPr lang="en-US" altLang="zh-CN" dirty="0"/>
              <a:t>DF</a:t>
            </a:r>
            <a:r>
              <a:rPr lang="zh-CN" altLang="en-US" dirty="0"/>
              <a:t>中的特征表示是用类别概率，这种表示方式缺乏多样性</a:t>
            </a:r>
            <a:endParaRPr lang="en-US" altLang="zh-CN" dirty="0"/>
          </a:p>
          <a:p>
            <a:endParaRPr lang="en-US" altLang="zh-CN" dirty="0"/>
          </a:p>
          <a:p>
            <a:r>
              <a:rPr lang="zh-CN" altLang="en-US" dirty="0"/>
              <a:t>一、输出特征比输入特征少得多，再与原特征进行拼接的时候会被淹没。</a:t>
            </a:r>
            <a:endParaRPr lang="en-US" altLang="zh-CN" dirty="0"/>
          </a:p>
          <a:p>
            <a:r>
              <a:rPr lang="zh-CN" altLang="en-US" dirty="0"/>
              <a:t>二、由于决策树的稳定预测，特征重表示可能会冗余并且缺乏多样性。</a:t>
            </a:r>
            <a:endParaRPr lang="en-US" altLang="zh-CN" dirty="0"/>
          </a:p>
          <a:p>
            <a:r>
              <a:rPr lang="zh-CN" altLang="en-US" dirty="0"/>
              <a:t>三、需要存储下每一层的森林。</a:t>
            </a:r>
          </a:p>
          <a:p>
            <a:endParaRPr lang="zh-CN" altLang="en-US" dirty="0"/>
          </a:p>
          <a:p>
            <a:endParaRPr lang="zh-CN" altLang="en-US" dirty="0"/>
          </a:p>
          <a:p>
            <a:endParaRPr lang="zh-CN" altLang="en-US" b="1" dirty="0"/>
          </a:p>
        </p:txBody>
      </p:sp>
      <p:pic>
        <p:nvPicPr>
          <p:cNvPr id="2" name="图片 1">
            <a:extLst>
              <a:ext uri="{FF2B5EF4-FFF2-40B4-BE49-F238E27FC236}">
                <a16:creationId xmlns:a16="http://schemas.microsoft.com/office/drawing/2014/main" id="{07691A4C-1C08-A785-9296-96E5FBD280B9}"/>
              </a:ext>
            </a:extLst>
          </p:cNvPr>
          <p:cNvPicPr>
            <a:picLocks noChangeAspect="1"/>
          </p:cNvPicPr>
          <p:nvPr/>
        </p:nvPicPr>
        <p:blipFill>
          <a:blip r:embed="rId3"/>
          <a:stretch>
            <a:fillRect/>
          </a:stretch>
        </p:blipFill>
        <p:spPr>
          <a:xfrm>
            <a:off x="692331" y="2901225"/>
            <a:ext cx="9488807" cy="3708422"/>
          </a:xfrm>
          <a:prstGeom prst="rect">
            <a:avLst/>
          </a:prstGeom>
        </p:spPr>
      </p:pic>
    </p:spTree>
    <p:extLst>
      <p:ext uri="{BB962C8B-B14F-4D97-AF65-F5344CB8AC3E}">
        <p14:creationId xmlns:p14="http://schemas.microsoft.com/office/powerpoint/2010/main" val="3996036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205BE-2FFC-2725-853F-E142BFB33F34}"/>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81171486-A2C0-AA18-0E06-1114A57D1ADC}"/>
              </a:ext>
            </a:extLst>
          </p:cNvPr>
          <p:cNvSpPr txBox="1"/>
          <p:nvPr/>
        </p:nvSpPr>
        <p:spPr>
          <a:xfrm>
            <a:off x="615950" y="660175"/>
            <a:ext cx="6220571" cy="369332"/>
          </a:xfrm>
          <a:prstGeom prst="rect">
            <a:avLst/>
          </a:prstGeom>
          <a:noFill/>
        </p:spPr>
        <p:txBody>
          <a:bodyPr wrap="square" rtlCol="0">
            <a:spAutoFit/>
          </a:bodyPr>
          <a:lstStyle/>
          <a:p>
            <a:r>
              <a:rPr lang="zh-CN" altLang="en-US" b="1" dirty="0"/>
              <a:t>决策规则及其表示</a:t>
            </a:r>
          </a:p>
        </p:txBody>
      </p:sp>
      <p:sp>
        <p:nvSpPr>
          <p:cNvPr id="6" name="文本框 5">
            <a:extLst>
              <a:ext uri="{FF2B5EF4-FFF2-40B4-BE49-F238E27FC236}">
                <a16:creationId xmlns:a16="http://schemas.microsoft.com/office/drawing/2014/main" id="{F1D59752-B97A-F655-5B36-962DA83326F0}"/>
              </a:ext>
            </a:extLst>
          </p:cNvPr>
          <p:cNvSpPr txBox="1"/>
          <p:nvPr/>
        </p:nvSpPr>
        <p:spPr>
          <a:xfrm>
            <a:off x="615950" y="1274173"/>
            <a:ext cx="10162903" cy="923330"/>
          </a:xfrm>
          <a:prstGeom prst="rect">
            <a:avLst/>
          </a:prstGeom>
          <a:noFill/>
        </p:spPr>
        <p:txBody>
          <a:bodyPr wrap="square" rtlCol="0">
            <a:spAutoFit/>
          </a:bodyPr>
          <a:lstStyle/>
          <a:p>
            <a:endParaRPr lang="zh-CN" altLang="en-US" dirty="0"/>
          </a:p>
          <a:p>
            <a:endParaRPr lang="zh-CN" altLang="en-US" dirty="0"/>
          </a:p>
          <a:p>
            <a:endParaRPr lang="zh-CN" altLang="en-US" b="1" dirty="0"/>
          </a:p>
        </p:txBody>
      </p:sp>
      <p:pic>
        <p:nvPicPr>
          <p:cNvPr id="5" name="图片 4">
            <a:extLst>
              <a:ext uri="{FF2B5EF4-FFF2-40B4-BE49-F238E27FC236}">
                <a16:creationId xmlns:a16="http://schemas.microsoft.com/office/drawing/2014/main" id="{F84FD254-3BD2-6E90-E34B-77FDBA7C1E38}"/>
              </a:ext>
            </a:extLst>
          </p:cNvPr>
          <p:cNvPicPr>
            <a:picLocks noChangeAspect="1"/>
          </p:cNvPicPr>
          <p:nvPr/>
        </p:nvPicPr>
        <p:blipFill>
          <a:blip r:embed="rId3"/>
          <a:stretch>
            <a:fillRect/>
          </a:stretch>
        </p:blipFill>
        <p:spPr>
          <a:xfrm>
            <a:off x="831850" y="1383302"/>
            <a:ext cx="4417047" cy="4200525"/>
          </a:xfrm>
          <a:prstGeom prst="rect">
            <a:avLst/>
          </a:prstGeom>
        </p:spPr>
      </p:pic>
      <p:sp>
        <p:nvSpPr>
          <p:cNvPr id="7" name="椭圆 6">
            <a:extLst>
              <a:ext uri="{FF2B5EF4-FFF2-40B4-BE49-F238E27FC236}">
                <a16:creationId xmlns:a16="http://schemas.microsoft.com/office/drawing/2014/main" id="{3C913EF2-BA89-BEDC-5A56-FFDFC05431F1}"/>
              </a:ext>
            </a:extLst>
          </p:cNvPr>
          <p:cNvSpPr/>
          <p:nvPr/>
        </p:nvSpPr>
        <p:spPr>
          <a:xfrm>
            <a:off x="3726235" y="4267200"/>
            <a:ext cx="1201365" cy="10795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8919D3CD-3D81-71D1-994E-87D84B8B399E}"/>
              </a:ext>
            </a:extLst>
          </p:cNvPr>
          <p:cNvSpPr txBox="1"/>
          <p:nvPr/>
        </p:nvSpPr>
        <p:spPr>
          <a:xfrm>
            <a:off x="5715000" y="1479550"/>
            <a:ext cx="5187950" cy="2585323"/>
          </a:xfrm>
          <a:prstGeom prst="rect">
            <a:avLst/>
          </a:prstGeom>
          <a:noFill/>
        </p:spPr>
        <p:txBody>
          <a:bodyPr wrap="square" rtlCol="0">
            <a:spAutoFit/>
          </a:bodyPr>
          <a:lstStyle/>
          <a:p>
            <a:r>
              <a:rPr lang="zh-CN" altLang="en-US" dirty="0"/>
              <a:t>决策规则：</a:t>
            </a:r>
            <a:endParaRPr lang="en-US" altLang="zh-CN" dirty="0"/>
          </a:p>
          <a:p>
            <a:r>
              <a:rPr lang="en-US" altLang="zh-CN" dirty="0"/>
              <a:t>X1&lt;=5 &amp;&amp; X2&lt;=4 &amp;&amp; X2&gt;=2</a:t>
            </a:r>
          </a:p>
          <a:p>
            <a:endParaRPr lang="en-US" altLang="zh-CN" dirty="0"/>
          </a:p>
          <a:p>
            <a:endParaRPr lang="en-US" altLang="zh-CN" dirty="0"/>
          </a:p>
          <a:p>
            <a:endParaRPr lang="en-US" altLang="zh-CN" dirty="0"/>
          </a:p>
          <a:p>
            <a:r>
              <a:rPr lang="en-US" altLang="zh-CN" dirty="0"/>
              <a:t>{(-1,-2,+2),(5,4,2)}</a:t>
            </a:r>
          </a:p>
          <a:p>
            <a:endParaRPr lang="en-US" altLang="zh-CN" dirty="0"/>
          </a:p>
          <a:p>
            <a:r>
              <a:rPr lang="zh-CN" altLang="en-US" dirty="0"/>
              <a:t>后续所做的一切都是为了得到这种特殊的特征表示方式，筛选过滤后将其应用。</a:t>
            </a:r>
          </a:p>
        </p:txBody>
      </p:sp>
      <p:sp>
        <p:nvSpPr>
          <p:cNvPr id="9" name="箭头: 下 8">
            <a:extLst>
              <a:ext uri="{FF2B5EF4-FFF2-40B4-BE49-F238E27FC236}">
                <a16:creationId xmlns:a16="http://schemas.microsoft.com/office/drawing/2014/main" id="{67FFF62C-8DC7-45F5-86C1-7EE3B66E0A11}"/>
              </a:ext>
            </a:extLst>
          </p:cNvPr>
          <p:cNvSpPr/>
          <p:nvPr/>
        </p:nvSpPr>
        <p:spPr>
          <a:xfrm flipH="1">
            <a:off x="6882240" y="2197503"/>
            <a:ext cx="312310" cy="634597"/>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52996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3A13F765-1CCD-43B1-B66F-5F3636202AFD}"/>
              </a:ext>
            </a:extLst>
          </p:cNvPr>
          <p:cNvSpPr>
            <a:spLocks noGrp="1"/>
          </p:cNvSpPr>
          <p:nvPr>
            <p:ph type="title"/>
          </p:nvPr>
        </p:nvSpPr>
        <p:spPr/>
        <p:txBody>
          <a:bodyPr/>
          <a:lstStyle/>
          <a:p>
            <a:r>
              <a:rPr lang="zh-CN" altLang="en-US" dirty="0">
                <a:sym typeface="+mn-lt"/>
              </a:rPr>
              <a:t>参考文献</a:t>
            </a:r>
          </a:p>
        </p:txBody>
      </p:sp>
      <p:sp>
        <p:nvSpPr>
          <p:cNvPr id="5" name="矩形: 圆角 4">
            <a:extLst>
              <a:ext uri="{FF2B5EF4-FFF2-40B4-BE49-F238E27FC236}">
                <a16:creationId xmlns:a16="http://schemas.microsoft.com/office/drawing/2014/main" id="{46A81A06-087D-467E-9392-0A9AE49567CD}"/>
              </a:ext>
            </a:extLst>
          </p:cNvPr>
          <p:cNvSpPr/>
          <p:nvPr/>
        </p:nvSpPr>
        <p:spPr>
          <a:xfrm>
            <a:off x="1384009" y="1725522"/>
            <a:ext cx="9571362" cy="4402907"/>
          </a:xfrm>
          <a:prstGeom prst="roundRect">
            <a:avLst>
              <a:gd name="adj" fmla="val 0"/>
            </a:avLst>
          </a:prstGeom>
          <a:solidFill>
            <a:schemeClr val="bg1"/>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a:ea typeface="微软雅黑"/>
              <a:cs typeface="+mn-ea"/>
              <a:sym typeface="+mn-lt"/>
            </a:endParaRPr>
          </a:p>
        </p:txBody>
      </p:sp>
      <p:sp>
        <p:nvSpPr>
          <p:cNvPr id="4" name="矩形: 圆角 3">
            <a:extLst>
              <a:ext uri="{FF2B5EF4-FFF2-40B4-BE49-F238E27FC236}">
                <a16:creationId xmlns:a16="http://schemas.microsoft.com/office/drawing/2014/main" id="{8647CCA5-FE70-4EF4-BB8B-130BA70A4C0A}"/>
              </a:ext>
            </a:extLst>
          </p:cNvPr>
          <p:cNvSpPr/>
          <p:nvPr/>
        </p:nvSpPr>
        <p:spPr>
          <a:xfrm>
            <a:off x="1298239" y="1640976"/>
            <a:ext cx="9571362" cy="4402907"/>
          </a:xfrm>
          <a:prstGeom prst="roundRect">
            <a:avLst>
              <a:gd name="adj" fmla="val 0"/>
            </a:avLst>
          </a:prstGeom>
          <a:solidFill>
            <a:schemeClr val="bg1"/>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a:ea typeface="微软雅黑"/>
              <a:cs typeface="+mn-ea"/>
              <a:sym typeface="+mn-lt"/>
            </a:endParaRPr>
          </a:p>
        </p:txBody>
      </p:sp>
      <p:sp>
        <p:nvSpPr>
          <p:cNvPr id="3" name="矩形: 圆角 2">
            <a:extLst>
              <a:ext uri="{FF2B5EF4-FFF2-40B4-BE49-F238E27FC236}">
                <a16:creationId xmlns:a16="http://schemas.microsoft.com/office/drawing/2014/main" id="{196349E2-1672-48DF-9E7E-08021516503B}"/>
              </a:ext>
            </a:extLst>
          </p:cNvPr>
          <p:cNvSpPr/>
          <p:nvPr/>
        </p:nvSpPr>
        <p:spPr>
          <a:xfrm>
            <a:off x="1212470" y="1556429"/>
            <a:ext cx="9571362" cy="4402907"/>
          </a:xfrm>
          <a:prstGeom prst="roundRect">
            <a:avLst>
              <a:gd name="adj" fmla="val 0"/>
            </a:avLst>
          </a:prstGeom>
          <a:solidFill>
            <a:schemeClr val="bg1"/>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a:ea typeface="微软雅黑"/>
              <a:cs typeface="+mn-ea"/>
              <a:sym typeface="+mn-lt"/>
            </a:endParaRPr>
          </a:p>
        </p:txBody>
      </p:sp>
      <p:sp>
        <p:nvSpPr>
          <p:cNvPr id="7" name="文本框 6">
            <a:extLst>
              <a:ext uri="{FF2B5EF4-FFF2-40B4-BE49-F238E27FC236}">
                <a16:creationId xmlns:a16="http://schemas.microsoft.com/office/drawing/2014/main" id="{85898B7F-1DE7-431C-9E41-030796F01280}"/>
              </a:ext>
            </a:extLst>
          </p:cNvPr>
          <p:cNvSpPr txBox="1"/>
          <p:nvPr/>
        </p:nvSpPr>
        <p:spPr>
          <a:xfrm>
            <a:off x="1578435" y="1865056"/>
            <a:ext cx="8772434" cy="369331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altLang="zh-CN" b="0" i="0" u="none" strike="noStrike" kern="1200" cap="none" spc="0" normalizeH="0" baseline="0" noProof="0" dirty="0">
                <a:ln>
                  <a:noFill/>
                </a:ln>
                <a:solidFill>
                  <a:srgbClr val="005BBB">
                    <a:lumMod val="75000"/>
                  </a:srgbClr>
                </a:solidFill>
                <a:effectLst/>
                <a:uLnTx/>
                <a:uFillTx/>
                <a:latin typeface="Times New Roman" panose="02020603050405020304" pitchFamily="18" charset="0"/>
                <a:ea typeface="微软雅黑"/>
                <a:cs typeface="Times New Roman" panose="02020603050405020304" pitchFamily="18" charset="0"/>
                <a:sym typeface="+mn-lt"/>
              </a:rPr>
              <a:t>Z.-H. Zhou and J. Feng, “</a:t>
            </a:r>
            <a:r>
              <a:rPr kumimoji="0" lang="en-US" altLang="zh-CN" b="0" i="0" u="none" strike="noStrike" kern="1200" cap="none" spc="0" normalizeH="0" baseline="0" noProof="0" dirty="0">
                <a:ln>
                  <a:noFill/>
                </a:ln>
                <a:solidFill>
                  <a:srgbClr val="005BBB">
                    <a:lumMod val="75000"/>
                  </a:srgbClr>
                </a:solidFill>
                <a:effectLst/>
                <a:highlight>
                  <a:srgbClr val="FFFF00"/>
                </a:highlight>
                <a:uLnTx/>
                <a:uFillTx/>
                <a:latin typeface="Times New Roman" panose="02020603050405020304" pitchFamily="18" charset="0"/>
                <a:ea typeface="微软雅黑"/>
                <a:cs typeface="Times New Roman" panose="02020603050405020304" pitchFamily="18" charset="0"/>
                <a:sym typeface="+mn-lt"/>
              </a:rPr>
              <a:t>Deep forest</a:t>
            </a:r>
            <a:r>
              <a:rPr kumimoji="0" lang="en-US" altLang="zh-CN" b="0" i="0" u="none" strike="noStrike" kern="1200" cap="none" spc="0" normalizeH="0" baseline="0" noProof="0" dirty="0">
                <a:ln>
                  <a:noFill/>
                </a:ln>
                <a:solidFill>
                  <a:srgbClr val="005BBB">
                    <a:lumMod val="75000"/>
                  </a:srgbClr>
                </a:solidFill>
                <a:effectLst/>
                <a:uLnTx/>
                <a:uFillTx/>
                <a:latin typeface="Times New Roman" panose="02020603050405020304" pitchFamily="18" charset="0"/>
                <a:ea typeface="微软雅黑"/>
                <a:cs typeface="Times New Roman" panose="02020603050405020304" pitchFamily="18" charset="0"/>
                <a:sym typeface="+mn-lt"/>
              </a:rPr>
              <a:t>,” National Science Review, vol. 6, no. 1, pp. 74–86, Jan. 2019</a:t>
            </a:r>
            <a:r>
              <a:rPr lang="en-US" altLang="zh-CN" dirty="0">
                <a:solidFill>
                  <a:srgbClr val="005BBB">
                    <a:lumMod val="75000"/>
                  </a:srgbClr>
                </a:solidFill>
                <a:latin typeface="Times New Roman" panose="02020603050405020304" pitchFamily="18" charset="0"/>
                <a:ea typeface="微软雅黑"/>
                <a:cs typeface="Times New Roman" panose="02020603050405020304" pitchFamily="18" charset="0"/>
                <a:sym typeface="+mn-lt"/>
              </a:rPr>
              <a:t>.</a:t>
            </a:r>
            <a:endParaRPr kumimoji="0" lang="en-US" altLang="zh-CN" b="0" i="0" u="none" strike="noStrike" kern="1200" cap="none" spc="0" normalizeH="0" baseline="0" noProof="0" dirty="0">
              <a:ln>
                <a:noFill/>
              </a:ln>
              <a:solidFill>
                <a:srgbClr val="005BBB">
                  <a:lumMod val="75000"/>
                </a:srgbClr>
              </a:solidFill>
              <a:effectLst/>
              <a:uLnTx/>
              <a:uFillTx/>
              <a:latin typeface="Times New Roman" panose="02020603050405020304" pitchFamily="18" charset="0"/>
              <a:ea typeface="微软雅黑"/>
              <a:cs typeface="Times New Roman" panose="02020603050405020304" pitchFamily="18" charset="0"/>
              <a:sym typeface="+mn-lt"/>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altLang="zh-CN" b="0" i="0" u="none" strike="noStrike" kern="1200" cap="none" spc="0" normalizeH="0" baseline="0" noProof="0" dirty="0">
              <a:ln>
                <a:noFill/>
              </a:ln>
              <a:solidFill>
                <a:srgbClr val="005BBB">
                  <a:lumMod val="75000"/>
                </a:srgbClr>
              </a:solidFill>
              <a:effectLst/>
              <a:uLnTx/>
              <a:uFillTx/>
              <a:latin typeface="Times New Roman" panose="02020603050405020304" pitchFamily="18" charset="0"/>
              <a:ea typeface="微软雅黑"/>
              <a:cs typeface="Times New Roman" panose="02020603050405020304" pitchFamily="18" charset="0"/>
              <a:sym typeface="+mn-lt"/>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altLang="zh-CN" b="0" i="0" u="none" strike="noStrike" kern="1200" cap="none" spc="0" normalizeH="0" baseline="0" noProof="0" dirty="0">
                <a:ln>
                  <a:noFill/>
                </a:ln>
                <a:solidFill>
                  <a:srgbClr val="005BBB">
                    <a:lumMod val="75000"/>
                  </a:srgbClr>
                </a:solidFill>
                <a:effectLst/>
                <a:uLnTx/>
                <a:uFillTx/>
                <a:latin typeface="Times New Roman" panose="02020603050405020304" pitchFamily="18" charset="0"/>
                <a:ea typeface="微软雅黑"/>
                <a:cs typeface="Times New Roman" panose="02020603050405020304" pitchFamily="18" charset="0"/>
                <a:sym typeface="+mn-lt"/>
              </a:rPr>
              <a:t>M. Pang, K.-M. Ting, P. Zhao, and Z.-H. Zhou, “</a:t>
            </a:r>
            <a:r>
              <a:rPr kumimoji="0" lang="en-US" altLang="zh-CN" b="0" i="0" u="none" strike="noStrike" kern="1200" cap="none" spc="0" normalizeH="0" baseline="0" noProof="0" dirty="0">
                <a:ln>
                  <a:noFill/>
                </a:ln>
                <a:solidFill>
                  <a:srgbClr val="005BBB">
                    <a:lumMod val="75000"/>
                  </a:srgbClr>
                </a:solidFill>
                <a:effectLst/>
                <a:highlight>
                  <a:srgbClr val="FFFF00"/>
                </a:highlight>
                <a:uLnTx/>
                <a:uFillTx/>
                <a:latin typeface="Times New Roman" panose="02020603050405020304" pitchFamily="18" charset="0"/>
                <a:ea typeface="微软雅黑"/>
                <a:cs typeface="Times New Roman" panose="02020603050405020304" pitchFamily="18" charset="0"/>
                <a:sym typeface="+mn-lt"/>
              </a:rPr>
              <a:t>Improving Deep Forest by Confidence Screening</a:t>
            </a:r>
            <a:r>
              <a:rPr kumimoji="0" lang="en-US" altLang="zh-CN" b="0" i="0" u="none" strike="noStrike" kern="1200" cap="none" spc="0" normalizeH="0" baseline="0" noProof="0" dirty="0">
                <a:ln>
                  <a:noFill/>
                </a:ln>
                <a:solidFill>
                  <a:srgbClr val="005BBB">
                    <a:lumMod val="75000"/>
                  </a:srgbClr>
                </a:solidFill>
                <a:effectLst/>
                <a:uLnTx/>
                <a:uFillTx/>
                <a:latin typeface="Times New Roman" panose="02020603050405020304" pitchFamily="18" charset="0"/>
                <a:ea typeface="微软雅黑"/>
                <a:cs typeface="Times New Roman" panose="02020603050405020304" pitchFamily="18" charset="0"/>
                <a:sym typeface="+mn-lt"/>
              </a:rPr>
              <a:t>,” in 2018 IEEE International Conference on Data Mining (ICDM), Nov. 2018, pp. 1194–1199.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altLang="zh-CN" b="0" i="0" u="none" strike="noStrike" kern="1200" cap="none" spc="0" normalizeH="0" baseline="0" noProof="0" dirty="0">
              <a:ln>
                <a:noFill/>
              </a:ln>
              <a:solidFill>
                <a:srgbClr val="005BBB">
                  <a:lumMod val="75000"/>
                </a:srgbClr>
              </a:solidFill>
              <a:effectLst/>
              <a:uLnTx/>
              <a:uFillTx/>
              <a:latin typeface="Times New Roman" panose="02020603050405020304" pitchFamily="18" charset="0"/>
              <a:ea typeface="微软雅黑"/>
              <a:cs typeface="Times New Roman" panose="02020603050405020304" pitchFamily="18" charset="0"/>
              <a:sym typeface="+mn-lt"/>
            </a:endParaRPr>
          </a:p>
          <a:p>
            <a:pPr marL="342900" indent="-342900">
              <a:buFontTx/>
              <a:buAutoNum type="arabicPeriod"/>
              <a:defRPr/>
            </a:pPr>
            <a:r>
              <a:rPr kumimoji="0" lang="en-US" altLang="zh-CN" b="0" i="0" u="none" strike="noStrike" kern="1200" cap="none" spc="0" normalizeH="0" baseline="0" noProof="0" dirty="0">
                <a:ln>
                  <a:noFill/>
                </a:ln>
                <a:solidFill>
                  <a:srgbClr val="005BBB">
                    <a:lumMod val="75000"/>
                  </a:srgbClr>
                </a:solidFill>
                <a:effectLst/>
                <a:uLnTx/>
                <a:uFillTx/>
                <a:latin typeface="Times New Roman" panose="02020603050405020304" pitchFamily="18" charset="0"/>
                <a:ea typeface="微软雅黑"/>
                <a:cs typeface="Times New Roman" panose="02020603050405020304" pitchFamily="18" charset="0"/>
                <a:sym typeface="+mn-lt"/>
              </a:rPr>
              <a:t>Y.-H. Chen, S.-H. Lyu, and Y. Jiang, “</a:t>
            </a:r>
            <a:r>
              <a:rPr kumimoji="0" lang="en-US" altLang="zh-CN" b="0" i="0" u="none" strike="noStrike" kern="1200" cap="none" spc="0" normalizeH="0" baseline="0" noProof="0" dirty="0">
                <a:ln>
                  <a:noFill/>
                </a:ln>
                <a:solidFill>
                  <a:srgbClr val="005BBB">
                    <a:lumMod val="75000"/>
                  </a:srgbClr>
                </a:solidFill>
                <a:effectLst/>
                <a:highlight>
                  <a:srgbClr val="FFFF00"/>
                </a:highlight>
                <a:uLnTx/>
                <a:uFillTx/>
                <a:latin typeface="Times New Roman" panose="02020603050405020304" pitchFamily="18" charset="0"/>
                <a:ea typeface="微软雅黑"/>
                <a:cs typeface="Times New Roman" panose="02020603050405020304" pitchFamily="18" charset="0"/>
                <a:sym typeface="+mn-lt"/>
              </a:rPr>
              <a:t>Improving Deep Forest by Exploiting High-order Interactions</a:t>
            </a:r>
            <a:r>
              <a:rPr kumimoji="0" lang="en-US" altLang="zh-CN" b="0" i="0" u="none" strike="noStrike" kern="1200" cap="none" spc="0" normalizeH="0" baseline="0" noProof="0" dirty="0">
                <a:ln>
                  <a:noFill/>
                </a:ln>
                <a:solidFill>
                  <a:srgbClr val="005BBB">
                    <a:lumMod val="75000"/>
                  </a:srgbClr>
                </a:solidFill>
                <a:effectLst/>
                <a:uLnTx/>
                <a:uFillTx/>
                <a:latin typeface="Times New Roman" panose="02020603050405020304" pitchFamily="18" charset="0"/>
                <a:ea typeface="微软雅黑"/>
                <a:cs typeface="Times New Roman" panose="02020603050405020304" pitchFamily="18" charset="0"/>
                <a:sym typeface="+mn-lt"/>
              </a:rPr>
              <a:t>,” in 2021 IEEE International Conference on Data Mining (ICDM), Dec. 2021, pp. 1030–1035.</a:t>
            </a:r>
          </a:p>
          <a:p>
            <a:pPr marL="342900" indent="-342900">
              <a:buFontTx/>
              <a:buAutoNum type="arabicPeriod"/>
              <a:defRPr/>
            </a:pPr>
            <a:endParaRPr lang="en-US" altLang="zh-CN" dirty="0">
              <a:solidFill>
                <a:srgbClr val="005BBB">
                  <a:lumMod val="75000"/>
                </a:srgbClr>
              </a:solidFill>
              <a:latin typeface="Times New Roman" panose="02020603050405020304" pitchFamily="18" charset="0"/>
              <a:ea typeface="微软雅黑"/>
              <a:cs typeface="Times New Roman" panose="02020603050405020304" pitchFamily="18" charset="0"/>
              <a:sym typeface="+mn-lt"/>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altLang="zh-CN" b="0" i="0" u="none" strike="noStrike" kern="1200" cap="none" spc="0" normalizeH="0" baseline="0" noProof="0" dirty="0">
                <a:ln>
                  <a:noFill/>
                </a:ln>
                <a:solidFill>
                  <a:srgbClr val="005BBB">
                    <a:lumMod val="75000"/>
                  </a:srgbClr>
                </a:solidFill>
                <a:effectLst/>
                <a:uLnTx/>
                <a:uFillTx/>
                <a:latin typeface="Times New Roman" panose="02020603050405020304" pitchFamily="18" charset="0"/>
                <a:ea typeface="微软雅黑"/>
                <a:cs typeface="Times New Roman" panose="02020603050405020304" pitchFamily="18" charset="0"/>
                <a:sym typeface="+mn-lt"/>
              </a:rPr>
              <a:t>L. Yang, X.-Z. Wu, Y. Jiang, and Z.-H. Zhou, “</a:t>
            </a:r>
            <a:r>
              <a:rPr kumimoji="0" lang="en-US" altLang="zh-CN" b="0" i="0" u="none" strike="noStrike" kern="1200" cap="none" spc="0" normalizeH="0" baseline="0" noProof="0" dirty="0">
                <a:ln>
                  <a:noFill/>
                </a:ln>
                <a:solidFill>
                  <a:srgbClr val="005BBB">
                    <a:lumMod val="75000"/>
                  </a:srgbClr>
                </a:solidFill>
                <a:effectLst/>
                <a:highlight>
                  <a:srgbClr val="FFFF00"/>
                </a:highlight>
                <a:uLnTx/>
                <a:uFillTx/>
                <a:latin typeface="Times New Roman" panose="02020603050405020304" pitchFamily="18" charset="0"/>
                <a:ea typeface="微软雅黑"/>
                <a:cs typeface="Times New Roman" panose="02020603050405020304" pitchFamily="18" charset="0"/>
                <a:sym typeface="+mn-lt"/>
              </a:rPr>
              <a:t>Multi-label learning with deep forest</a:t>
            </a:r>
            <a:r>
              <a:rPr kumimoji="0" lang="en-US" altLang="zh-CN" b="0" i="0" u="none" strike="noStrike" kern="1200" cap="none" spc="0" normalizeH="0" baseline="0" noProof="0" dirty="0">
                <a:ln>
                  <a:noFill/>
                </a:ln>
                <a:solidFill>
                  <a:srgbClr val="005BBB">
                    <a:lumMod val="75000"/>
                  </a:srgbClr>
                </a:solidFill>
                <a:effectLst/>
                <a:uLnTx/>
                <a:uFillTx/>
                <a:latin typeface="Times New Roman" panose="02020603050405020304" pitchFamily="18" charset="0"/>
                <a:ea typeface="微软雅黑"/>
                <a:cs typeface="Times New Roman" panose="02020603050405020304" pitchFamily="18" charset="0"/>
                <a:sym typeface="+mn-lt"/>
              </a:rPr>
              <a:t>,” in ECAI 2020, IOS Press, 2020, pp. 1634–1641. </a:t>
            </a:r>
          </a:p>
        </p:txBody>
      </p:sp>
    </p:spTree>
    <p:extLst>
      <p:ext uri="{BB962C8B-B14F-4D97-AF65-F5344CB8AC3E}">
        <p14:creationId xmlns:p14="http://schemas.microsoft.com/office/powerpoint/2010/main" val="4204743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265DF-53B8-AB91-DD4D-DBD54947F34F}"/>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6DB0B8F5-AB18-B5F7-3616-33E7381DBD8A}"/>
              </a:ext>
            </a:extLst>
          </p:cNvPr>
          <p:cNvSpPr txBox="1"/>
          <p:nvPr/>
        </p:nvSpPr>
        <p:spPr>
          <a:xfrm>
            <a:off x="615950" y="660175"/>
            <a:ext cx="6220571" cy="369332"/>
          </a:xfrm>
          <a:prstGeom prst="rect">
            <a:avLst/>
          </a:prstGeom>
          <a:noFill/>
        </p:spPr>
        <p:txBody>
          <a:bodyPr wrap="square" rtlCol="0">
            <a:spAutoFit/>
          </a:bodyPr>
          <a:lstStyle/>
          <a:p>
            <a:r>
              <a:rPr lang="en-US" altLang="zh-CN" b="1" dirty="0" err="1"/>
              <a:t>hiDF</a:t>
            </a:r>
            <a:r>
              <a:rPr lang="zh-CN" altLang="en-US" b="1" dirty="0"/>
              <a:t>整体流程</a:t>
            </a:r>
          </a:p>
        </p:txBody>
      </p:sp>
      <p:sp>
        <p:nvSpPr>
          <p:cNvPr id="6" name="文本框 5">
            <a:extLst>
              <a:ext uri="{FF2B5EF4-FFF2-40B4-BE49-F238E27FC236}">
                <a16:creationId xmlns:a16="http://schemas.microsoft.com/office/drawing/2014/main" id="{1630DEF7-9FC2-ECED-C003-4AB3B17850A2}"/>
              </a:ext>
            </a:extLst>
          </p:cNvPr>
          <p:cNvSpPr txBox="1"/>
          <p:nvPr/>
        </p:nvSpPr>
        <p:spPr>
          <a:xfrm>
            <a:off x="615950" y="1274173"/>
            <a:ext cx="10162903" cy="3693319"/>
          </a:xfrm>
          <a:prstGeom prst="rect">
            <a:avLst/>
          </a:prstGeom>
          <a:noFill/>
        </p:spPr>
        <p:txBody>
          <a:bodyPr wrap="square" rtlCol="0">
            <a:spAutoFit/>
          </a:bodyPr>
          <a:lstStyle/>
          <a:p>
            <a:pPr>
              <a:buNone/>
            </a:pPr>
            <a:r>
              <a:rPr lang="en-US" altLang="zh-CN" dirty="0"/>
              <a:t>1.</a:t>
            </a:r>
            <a:r>
              <a:rPr lang="zh-CN" altLang="en-US" dirty="0"/>
              <a:t>用数据集训练</a:t>
            </a:r>
            <a:r>
              <a:rPr lang="en-US" altLang="zh-CN" dirty="0"/>
              <a:t>ERF</a:t>
            </a:r>
            <a:r>
              <a:rPr lang="zh-CN" altLang="en-US" dirty="0"/>
              <a:t>，从</a:t>
            </a:r>
            <a:r>
              <a:rPr lang="en-US" altLang="zh-CN" dirty="0"/>
              <a:t>ERF</a:t>
            </a:r>
            <a:r>
              <a:rPr lang="zh-CN" altLang="en-US" dirty="0"/>
              <a:t>中提取众多的决策规则，每样例都对应有一条决策规则。（由多条规则通过某种方式合并，最终得到最能代表该样例的决策规则。）</a:t>
            </a:r>
          </a:p>
          <a:p>
            <a:endParaRPr lang="en-US" altLang="zh-CN" dirty="0"/>
          </a:p>
          <a:p>
            <a:r>
              <a:rPr lang="en-US" altLang="zh-CN" dirty="0"/>
              <a:t>2.</a:t>
            </a:r>
            <a:r>
              <a:rPr lang="zh-CN" altLang="en-US" dirty="0"/>
              <a:t>通过</a:t>
            </a:r>
            <a:r>
              <a:rPr lang="en-US" altLang="zh-CN" dirty="0" err="1"/>
              <a:t>gRIT</a:t>
            </a:r>
            <a:r>
              <a:rPr lang="zh-CN" altLang="en-US" dirty="0"/>
              <a:t>算法保留富含信息的交互特征，去除噪声特征。（通过</a:t>
            </a:r>
            <a:r>
              <a:rPr lang="en-US" altLang="zh-CN" dirty="0"/>
              <a:t>L</a:t>
            </a:r>
            <a:r>
              <a:rPr lang="zh-CN" altLang="en-US" dirty="0"/>
              <a:t>棵</a:t>
            </a:r>
            <a:r>
              <a:rPr lang="en-US" altLang="zh-CN" dirty="0"/>
              <a:t>intersection tree</a:t>
            </a:r>
            <a:r>
              <a:rPr lang="zh-CN" altLang="en-US" dirty="0"/>
              <a:t>实现，最终获得</a:t>
            </a:r>
            <a:r>
              <a:rPr lang="en-US" altLang="zh-CN" dirty="0"/>
              <a:t>L</a:t>
            </a:r>
            <a:r>
              <a:rPr lang="zh-CN" altLang="en-US" dirty="0"/>
              <a:t>组交互特征。）</a:t>
            </a:r>
          </a:p>
          <a:p>
            <a:endParaRPr lang="en-US" altLang="zh-CN" b="1" dirty="0"/>
          </a:p>
          <a:p>
            <a:r>
              <a:rPr lang="en-US" altLang="zh-CN" dirty="0"/>
              <a:t>3.</a:t>
            </a:r>
            <a:r>
              <a:rPr lang="zh-CN" altLang="en-US" dirty="0"/>
              <a:t>对原始数据集</a:t>
            </a:r>
            <a:r>
              <a:rPr lang="en-US" altLang="zh-CN" dirty="0"/>
              <a:t>D</a:t>
            </a:r>
            <a:r>
              <a:rPr lang="zh-CN" altLang="en-US" dirty="0"/>
              <a:t>进行多次随机抽样，用抽样出的每个子数据集重复执行</a:t>
            </a:r>
            <a:r>
              <a:rPr lang="en-US" altLang="zh-CN" dirty="0"/>
              <a:t>1</a:t>
            </a:r>
            <a:r>
              <a:rPr lang="zh-CN" altLang="en-US" dirty="0"/>
              <a:t>、</a:t>
            </a:r>
            <a:r>
              <a:rPr lang="en-US" altLang="zh-CN" dirty="0"/>
              <a:t>2</a:t>
            </a:r>
            <a:r>
              <a:rPr lang="zh-CN" altLang="en-US" dirty="0"/>
              <a:t>，每个子数据集训练一颗</a:t>
            </a:r>
            <a:r>
              <a:rPr lang="en-US" altLang="zh-CN" dirty="0"/>
              <a:t>ERF</a:t>
            </a:r>
            <a:r>
              <a:rPr lang="zh-CN" altLang="en-US" dirty="0"/>
              <a:t>。（假设进行</a:t>
            </a:r>
            <a:r>
              <a:rPr lang="en-US" altLang="zh-CN" dirty="0"/>
              <a:t>n</a:t>
            </a:r>
            <a:r>
              <a:rPr lang="zh-CN" altLang="en-US" dirty="0"/>
              <a:t>次抽样，训练</a:t>
            </a:r>
            <a:r>
              <a:rPr lang="en-US" altLang="zh-CN" dirty="0"/>
              <a:t>n</a:t>
            </a:r>
            <a:r>
              <a:rPr lang="zh-CN" altLang="en-US" dirty="0"/>
              <a:t>个</a:t>
            </a:r>
            <a:r>
              <a:rPr lang="en-US" altLang="zh-CN" dirty="0"/>
              <a:t>ERF</a:t>
            </a:r>
            <a:r>
              <a:rPr lang="zh-CN" altLang="en-US" dirty="0"/>
              <a:t>，最终得到</a:t>
            </a:r>
            <a:r>
              <a:rPr lang="en-US" altLang="zh-CN" dirty="0"/>
              <a:t>n*L</a:t>
            </a:r>
            <a:r>
              <a:rPr lang="zh-CN" altLang="en-US" dirty="0"/>
              <a:t>组交互特征。）</a:t>
            </a:r>
            <a:endParaRPr lang="en-US" altLang="zh-CN" dirty="0"/>
          </a:p>
          <a:p>
            <a:endParaRPr lang="en-US" altLang="zh-CN" dirty="0"/>
          </a:p>
          <a:p>
            <a:r>
              <a:rPr lang="en-US" altLang="zh-CN" dirty="0"/>
              <a:t>4.</a:t>
            </a:r>
            <a:r>
              <a:rPr lang="zh-CN" altLang="en-US" dirty="0"/>
              <a:t>通过某种方式在</a:t>
            </a:r>
            <a:r>
              <a:rPr lang="en-US" altLang="zh-CN" dirty="0"/>
              <a:t>n*L</a:t>
            </a:r>
            <a:r>
              <a:rPr lang="zh-CN" altLang="en-US" dirty="0"/>
              <a:t>组特征中进行筛选，选出真正稳定的交互特征。（多次出现）</a:t>
            </a:r>
            <a:endParaRPr lang="en-US" altLang="zh-CN" dirty="0"/>
          </a:p>
          <a:p>
            <a:endParaRPr lang="en-US" altLang="zh-CN" dirty="0"/>
          </a:p>
          <a:p>
            <a:r>
              <a:rPr lang="en-US" altLang="zh-CN" dirty="0"/>
              <a:t>5.</a:t>
            </a:r>
            <a:r>
              <a:rPr lang="zh-CN" altLang="en-US" dirty="0"/>
              <a:t>将所有交互特征通过</a:t>
            </a:r>
            <a:r>
              <a:rPr lang="en-US" altLang="zh-CN" dirty="0"/>
              <a:t>ALC</a:t>
            </a:r>
            <a:r>
              <a:rPr lang="zh-CN" altLang="en-US" dirty="0"/>
              <a:t>转换为数值。与原始特征进行结合，作为样例新的表示。</a:t>
            </a:r>
            <a:endParaRPr lang="en-US" altLang="zh-CN" dirty="0"/>
          </a:p>
          <a:p>
            <a:endParaRPr lang="en-US" altLang="zh-CN" dirty="0"/>
          </a:p>
        </p:txBody>
      </p:sp>
      <p:pic>
        <p:nvPicPr>
          <p:cNvPr id="5" name="图片 4">
            <a:extLst>
              <a:ext uri="{FF2B5EF4-FFF2-40B4-BE49-F238E27FC236}">
                <a16:creationId xmlns:a16="http://schemas.microsoft.com/office/drawing/2014/main" id="{4435A4F5-0F71-426D-B0DE-BBE11C3592A9}"/>
              </a:ext>
            </a:extLst>
          </p:cNvPr>
          <p:cNvPicPr>
            <a:picLocks noChangeAspect="1"/>
          </p:cNvPicPr>
          <p:nvPr/>
        </p:nvPicPr>
        <p:blipFill>
          <a:blip r:embed="rId3"/>
          <a:stretch>
            <a:fillRect/>
          </a:stretch>
        </p:blipFill>
        <p:spPr>
          <a:xfrm>
            <a:off x="1100137" y="4719842"/>
            <a:ext cx="6143625" cy="495300"/>
          </a:xfrm>
          <a:prstGeom prst="rect">
            <a:avLst/>
          </a:prstGeom>
        </p:spPr>
      </p:pic>
      <p:pic>
        <p:nvPicPr>
          <p:cNvPr id="8" name="图片 7">
            <a:extLst>
              <a:ext uri="{FF2B5EF4-FFF2-40B4-BE49-F238E27FC236}">
                <a16:creationId xmlns:a16="http://schemas.microsoft.com/office/drawing/2014/main" id="{EABFF07D-06F6-DEAC-AC13-B901EB1E4671}"/>
              </a:ext>
            </a:extLst>
          </p:cNvPr>
          <p:cNvPicPr>
            <a:picLocks noChangeAspect="1"/>
          </p:cNvPicPr>
          <p:nvPr/>
        </p:nvPicPr>
        <p:blipFill>
          <a:blip r:embed="rId4"/>
          <a:stretch>
            <a:fillRect/>
          </a:stretch>
        </p:blipFill>
        <p:spPr>
          <a:xfrm>
            <a:off x="2947987" y="5497512"/>
            <a:ext cx="2066925" cy="409575"/>
          </a:xfrm>
          <a:prstGeom prst="rect">
            <a:avLst/>
          </a:prstGeom>
        </p:spPr>
      </p:pic>
      <p:sp>
        <p:nvSpPr>
          <p:cNvPr id="9" name="文本框 8">
            <a:extLst>
              <a:ext uri="{FF2B5EF4-FFF2-40B4-BE49-F238E27FC236}">
                <a16:creationId xmlns:a16="http://schemas.microsoft.com/office/drawing/2014/main" id="{4BF8E7F5-3561-003B-5DBA-7624D8776FF8}"/>
              </a:ext>
            </a:extLst>
          </p:cNvPr>
          <p:cNvSpPr txBox="1"/>
          <p:nvPr/>
        </p:nvSpPr>
        <p:spPr>
          <a:xfrm>
            <a:off x="8098222" y="4753477"/>
            <a:ext cx="3738177" cy="1200329"/>
          </a:xfrm>
          <a:prstGeom prst="rect">
            <a:avLst/>
          </a:prstGeom>
          <a:noFill/>
        </p:spPr>
        <p:txBody>
          <a:bodyPr wrap="square" rtlCol="0">
            <a:spAutoFit/>
          </a:bodyPr>
          <a:lstStyle/>
          <a:p>
            <a:r>
              <a:rPr lang="zh-CN" altLang="en-US" dirty="0"/>
              <a:t>交互特征：</a:t>
            </a:r>
            <a:r>
              <a:rPr lang="en-US" altLang="zh-CN" dirty="0"/>
              <a:t>{(-2,+3),(t2,t3)}</a:t>
            </a:r>
          </a:p>
          <a:p>
            <a:r>
              <a:rPr lang="zh-CN" altLang="en-US" dirty="0"/>
              <a:t>原始特征：</a:t>
            </a:r>
            <a:r>
              <a:rPr lang="en-US" altLang="zh-CN" dirty="0"/>
              <a:t>(4,5,3)</a:t>
            </a:r>
          </a:p>
          <a:p>
            <a:r>
              <a:rPr lang="zh-CN" altLang="en-US" dirty="0"/>
              <a:t>增加特征：</a:t>
            </a:r>
            <a:r>
              <a:rPr lang="en-US" altLang="zh-CN" dirty="0"/>
              <a:t>r </a:t>
            </a:r>
          </a:p>
          <a:p>
            <a:r>
              <a:rPr lang="zh-CN" altLang="en-US" dirty="0"/>
              <a:t>最终特征：</a:t>
            </a:r>
            <a:r>
              <a:rPr lang="en-US" altLang="zh-CN" dirty="0"/>
              <a:t>(4,5,3,r)</a:t>
            </a:r>
          </a:p>
        </p:txBody>
      </p:sp>
      <p:sp>
        <p:nvSpPr>
          <p:cNvPr id="10" name="对话气泡: 椭圆形 9">
            <a:extLst>
              <a:ext uri="{FF2B5EF4-FFF2-40B4-BE49-F238E27FC236}">
                <a16:creationId xmlns:a16="http://schemas.microsoft.com/office/drawing/2014/main" id="{F2DC0123-4C42-B096-9A6A-EB7E0186D40B}"/>
              </a:ext>
            </a:extLst>
          </p:cNvPr>
          <p:cNvSpPr/>
          <p:nvPr/>
        </p:nvSpPr>
        <p:spPr>
          <a:xfrm>
            <a:off x="9426302" y="3215643"/>
            <a:ext cx="2505348" cy="1415501"/>
          </a:xfrm>
          <a:prstGeom prst="wedgeEllipseCallout">
            <a:avLst>
              <a:gd name="adj1" fmla="val -23368"/>
              <a:gd name="adj2" fmla="val 63397"/>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002060"/>
                </a:solidFill>
              </a:rPr>
              <a:t>只需要存储每层的所有交互特征即可获得新的特征表示。</a:t>
            </a:r>
          </a:p>
        </p:txBody>
      </p:sp>
    </p:spTree>
    <p:extLst>
      <p:ext uri="{BB962C8B-B14F-4D97-AF65-F5344CB8AC3E}">
        <p14:creationId xmlns:p14="http://schemas.microsoft.com/office/powerpoint/2010/main" val="230937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0A9FA-27C4-FA26-F893-D0067C934A28}"/>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C47C8180-4D38-CE0E-A213-8191D86833D1}"/>
              </a:ext>
            </a:extLst>
          </p:cNvPr>
          <p:cNvSpPr txBox="1"/>
          <p:nvPr/>
        </p:nvSpPr>
        <p:spPr>
          <a:xfrm>
            <a:off x="615950" y="660175"/>
            <a:ext cx="6220571" cy="369332"/>
          </a:xfrm>
          <a:prstGeom prst="rect">
            <a:avLst/>
          </a:prstGeom>
          <a:noFill/>
        </p:spPr>
        <p:txBody>
          <a:bodyPr wrap="square" rtlCol="0">
            <a:spAutoFit/>
          </a:bodyPr>
          <a:lstStyle/>
          <a:p>
            <a:r>
              <a:rPr lang="en-US" altLang="zh-CN" b="1" dirty="0" err="1"/>
              <a:t>hiDF</a:t>
            </a:r>
            <a:r>
              <a:rPr lang="zh-CN" altLang="en-US" b="1" dirty="0"/>
              <a:t>整体流程</a:t>
            </a:r>
          </a:p>
        </p:txBody>
      </p:sp>
      <p:pic>
        <p:nvPicPr>
          <p:cNvPr id="3" name="图片 2">
            <a:extLst>
              <a:ext uri="{FF2B5EF4-FFF2-40B4-BE49-F238E27FC236}">
                <a16:creationId xmlns:a16="http://schemas.microsoft.com/office/drawing/2014/main" id="{23F043A0-F711-DFFB-6136-725BD77C2AF5}"/>
              </a:ext>
            </a:extLst>
          </p:cNvPr>
          <p:cNvPicPr>
            <a:picLocks noChangeAspect="1"/>
          </p:cNvPicPr>
          <p:nvPr/>
        </p:nvPicPr>
        <p:blipFill>
          <a:blip r:embed="rId3"/>
          <a:stretch>
            <a:fillRect/>
          </a:stretch>
        </p:blipFill>
        <p:spPr>
          <a:xfrm>
            <a:off x="673100" y="1350788"/>
            <a:ext cx="9293107" cy="3506961"/>
          </a:xfrm>
          <a:prstGeom prst="rect">
            <a:avLst/>
          </a:prstGeom>
        </p:spPr>
      </p:pic>
      <p:sp>
        <p:nvSpPr>
          <p:cNvPr id="7" name="文本框 6">
            <a:extLst>
              <a:ext uri="{FF2B5EF4-FFF2-40B4-BE49-F238E27FC236}">
                <a16:creationId xmlns:a16="http://schemas.microsoft.com/office/drawing/2014/main" id="{EAD339A2-9B85-1E6D-3764-E53F2D512A87}"/>
              </a:ext>
            </a:extLst>
          </p:cNvPr>
          <p:cNvSpPr txBox="1"/>
          <p:nvPr/>
        </p:nvSpPr>
        <p:spPr>
          <a:xfrm>
            <a:off x="673100" y="5251450"/>
            <a:ext cx="9378950" cy="923330"/>
          </a:xfrm>
          <a:prstGeom prst="rect">
            <a:avLst/>
          </a:prstGeom>
          <a:noFill/>
        </p:spPr>
        <p:txBody>
          <a:bodyPr wrap="square" rtlCol="0">
            <a:spAutoFit/>
          </a:bodyPr>
          <a:lstStyle/>
          <a:p>
            <a:r>
              <a:rPr lang="zh-CN" altLang="en-US" dirty="0"/>
              <a:t>高维交互的含义：</a:t>
            </a:r>
            <a:r>
              <a:rPr lang="en-US" altLang="zh-CN" dirty="0"/>
              <a:t>1.</a:t>
            </a:r>
            <a:r>
              <a:rPr lang="zh-CN" altLang="en-US" dirty="0"/>
              <a:t>通过</a:t>
            </a:r>
            <a:r>
              <a:rPr lang="en-US" altLang="zh-CN" dirty="0" err="1"/>
              <a:t>gRIT</a:t>
            </a:r>
            <a:r>
              <a:rPr lang="zh-CN" altLang="en-US" dirty="0"/>
              <a:t>发现原始特征中的高维特征交互。</a:t>
            </a:r>
            <a:r>
              <a:rPr lang="en-US" altLang="zh-CN" dirty="0"/>
              <a:t>2.</a:t>
            </a:r>
            <a:r>
              <a:rPr lang="zh-CN" altLang="en-US" dirty="0"/>
              <a:t>在层与层之间传递时，发现新特征与原始特征，或者新特征与新特征之间的特征交互，随着层数的增加交互的阶数。</a:t>
            </a:r>
          </a:p>
          <a:p>
            <a:endParaRPr lang="zh-CN" altLang="en-US" dirty="0"/>
          </a:p>
        </p:txBody>
      </p:sp>
    </p:spTree>
    <p:extLst>
      <p:ext uri="{BB962C8B-B14F-4D97-AF65-F5344CB8AC3E}">
        <p14:creationId xmlns:p14="http://schemas.microsoft.com/office/powerpoint/2010/main" val="2872837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70F04-09BE-D8CF-2568-9218021C3524}"/>
            </a:ext>
          </a:extLst>
        </p:cNvPr>
        <p:cNvGrpSpPr/>
        <p:nvPr/>
      </p:nvGrpSpPr>
      <p:grpSpPr>
        <a:xfrm>
          <a:off x="0" y="0"/>
          <a:ext cx="0" cy="0"/>
          <a:chOff x="0" y="0"/>
          <a:chExt cx="0" cy="0"/>
        </a:xfrm>
      </p:grpSpPr>
      <p:sp>
        <p:nvSpPr>
          <p:cNvPr id="4" name="文本占位符 3">
            <a:extLst>
              <a:ext uri="{FF2B5EF4-FFF2-40B4-BE49-F238E27FC236}">
                <a16:creationId xmlns:a16="http://schemas.microsoft.com/office/drawing/2014/main" id="{85DA863B-0104-5642-D0E5-A04786CD2D63}"/>
              </a:ext>
            </a:extLst>
          </p:cNvPr>
          <p:cNvSpPr>
            <a:spLocks noGrp="1"/>
          </p:cNvSpPr>
          <p:nvPr>
            <p:ph type="body" sz="quarter" idx="10"/>
          </p:nvPr>
        </p:nvSpPr>
        <p:spPr/>
        <p:txBody>
          <a:bodyPr/>
          <a:lstStyle/>
          <a:p>
            <a:r>
              <a:rPr lang="en-US" altLang="zh-CN" dirty="0">
                <a:sym typeface="+mn-lt"/>
              </a:rPr>
              <a:t>04</a:t>
            </a:r>
            <a:endParaRPr lang="zh-CN" altLang="en-US" dirty="0">
              <a:sym typeface="+mn-lt"/>
            </a:endParaRPr>
          </a:p>
        </p:txBody>
      </p:sp>
      <p:sp>
        <p:nvSpPr>
          <p:cNvPr id="10" name="文本占位符 9">
            <a:extLst>
              <a:ext uri="{FF2B5EF4-FFF2-40B4-BE49-F238E27FC236}">
                <a16:creationId xmlns:a16="http://schemas.microsoft.com/office/drawing/2014/main" id="{48873136-8655-C37F-AC08-D3A24509AE30}"/>
              </a:ext>
            </a:extLst>
          </p:cNvPr>
          <p:cNvSpPr>
            <a:spLocks noGrp="1"/>
          </p:cNvSpPr>
          <p:nvPr>
            <p:ph type="body" sz="quarter" idx="12"/>
          </p:nvPr>
        </p:nvSpPr>
        <p:spPr/>
        <p:txBody>
          <a:bodyPr/>
          <a:lstStyle/>
          <a:p>
            <a:pPr lvl="0"/>
            <a:r>
              <a:rPr lang="zh-CN" altLang="en-US" dirty="0">
                <a:sym typeface="+mn-lt"/>
              </a:rPr>
              <a:t>计算机与软件学院</a:t>
            </a:r>
          </a:p>
        </p:txBody>
      </p:sp>
      <p:sp>
        <p:nvSpPr>
          <p:cNvPr id="5" name="标题 4">
            <a:extLst>
              <a:ext uri="{FF2B5EF4-FFF2-40B4-BE49-F238E27FC236}">
                <a16:creationId xmlns:a16="http://schemas.microsoft.com/office/drawing/2014/main" id="{DA4A6777-A541-62EF-846E-65242AD44EE0}"/>
              </a:ext>
            </a:extLst>
          </p:cNvPr>
          <p:cNvSpPr>
            <a:spLocks noGrp="1"/>
          </p:cNvSpPr>
          <p:nvPr>
            <p:ph type="title"/>
          </p:nvPr>
        </p:nvSpPr>
        <p:spPr>
          <a:xfrm>
            <a:off x="5814812" y="2876643"/>
            <a:ext cx="5496720" cy="552357"/>
          </a:xfrm>
        </p:spPr>
        <p:txBody>
          <a:bodyPr/>
          <a:lstStyle/>
          <a:p>
            <a:r>
              <a:rPr kumimoji="0" lang="en-US" altLang="zh-CN" sz="2800" b="0" i="0" u="none" strike="noStrike" kern="1200" cap="none" spc="0" normalizeH="0" baseline="0" noProof="0" dirty="0">
                <a:ln>
                  <a:noFill/>
                </a:ln>
                <a:solidFill>
                  <a:srgbClr val="005BBB">
                    <a:lumMod val="75000"/>
                  </a:srgbClr>
                </a:solidFill>
                <a:effectLst/>
                <a:uLnTx/>
                <a:uFillTx/>
                <a:latin typeface="Times New Roman" panose="02020603050405020304" pitchFamily="18" charset="0"/>
                <a:ea typeface="微软雅黑"/>
                <a:cs typeface="Times New Roman" panose="02020603050405020304" pitchFamily="18" charset="0"/>
                <a:sym typeface="+mn-lt"/>
              </a:rPr>
              <a:t>Multi-label learning with deep forest</a:t>
            </a:r>
            <a:endParaRPr lang="zh-CN" altLang="en-US" sz="2800" dirty="0">
              <a:sym typeface="+mn-lt"/>
            </a:endParaRPr>
          </a:p>
        </p:txBody>
      </p:sp>
      <p:sp>
        <p:nvSpPr>
          <p:cNvPr id="43" name="文本占位符 42">
            <a:extLst>
              <a:ext uri="{FF2B5EF4-FFF2-40B4-BE49-F238E27FC236}">
                <a16:creationId xmlns:a16="http://schemas.microsoft.com/office/drawing/2014/main" id="{E4F9B3A9-680E-4DA2-9494-8F7DEF49FF1C}"/>
              </a:ext>
            </a:extLst>
          </p:cNvPr>
          <p:cNvSpPr>
            <a:spLocks noGrp="1"/>
          </p:cNvSpPr>
          <p:nvPr>
            <p:ph type="body" sz="quarter" idx="23"/>
          </p:nvPr>
        </p:nvSpPr>
        <p:spPr>
          <a:xfrm>
            <a:off x="558936" y="824239"/>
            <a:ext cx="3752950" cy="258532"/>
          </a:xfrm>
        </p:spPr>
        <p:txBody>
          <a:bodyPr/>
          <a:lstStyle/>
          <a:p>
            <a:r>
              <a:rPr lang="en-US" altLang="zh-CN" dirty="0">
                <a:sym typeface="+mn-lt"/>
              </a:rPr>
              <a:t>College of Computer Science and Software Engineering</a:t>
            </a:r>
          </a:p>
        </p:txBody>
      </p:sp>
    </p:spTree>
    <p:extLst>
      <p:ext uri="{BB962C8B-B14F-4D97-AF65-F5344CB8AC3E}">
        <p14:creationId xmlns:p14="http://schemas.microsoft.com/office/powerpoint/2010/main" val="1609451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33C34-535A-80D6-AEBC-DA9C457E604E}"/>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46D8666F-F2C6-1C51-A859-C5B817796055}"/>
              </a:ext>
            </a:extLst>
          </p:cNvPr>
          <p:cNvSpPr txBox="1"/>
          <p:nvPr/>
        </p:nvSpPr>
        <p:spPr>
          <a:xfrm>
            <a:off x="615950" y="660175"/>
            <a:ext cx="6220571" cy="369332"/>
          </a:xfrm>
          <a:prstGeom prst="rect">
            <a:avLst/>
          </a:prstGeom>
          <a:noFill/>
        </p:spPr>
        <p:txBody>
          <a:bodyPr wrap="square" rtlCol="0">
            <a:spAutoFit/>
          </a:bodyPr>
          <a:lstStyle/>
          <a:p>
            <a:r>
              <a:rPr lang="en-US" altLang="zh-CN" b="1" dirty="0"/>
              <a:t>MLDF</a:t>
            </a:r>
            <a:r>
              <a:rPr lang="zh-CN" altLang="en-US" b="1" dirty="0"/>
              <a:t>整体流程</a:t>
            </a:r>
          </a:p>
        </p:txBody>
      </p:sp>
      <p:sp>
        <p:nvSpPr>
          <p:cNvPr id="2" name="文本框 1">
            <a:extLst>
              <a:ext uri="{FF2B5EF4-FFF2-40B4-BE49-F238E27FC236}">
                <a16:creationId xmlns:a16="http://schemas.microsoft.com/office/drawing/2014/main" id="{D6D5EF40-F03C-C903-48E2-AADAEF15A691}"/>
              </a:ext>
            </a:extLst>
          </p:cNvPr>
          <p:cNvSpPr txBox="1"/>
          <p:nvPr/>
        </p:nvSpPr>
        <p:spPr>
          <a:xfrm>
            <a:off x="615950" y="1212850"/>
            <a:ext cx="10147300" cy="646331"/>
          </a:xfrm>
          <a:prstGeom prst="rect">
            <a:avLst/>
          </a:prstGeom>
          <a:noFill/>
        </p:spPr>
        <p:txBody>
          <a:bodyPr wrap="square" rtlCol="0">
            <a:spAutoFit/>
          </a:bodyPr>
          <a:lstStyle/>
          <a:p>
            <a:r>
              <a:rPr lang="zh-CN" altLang="en-US" dirty="0"/>
              <a:t>为实现</a:t>
            </a:r>
            <a:r>
              <a:rPr lang="en-US" altLang="zh-CN" dirty="0"/>
              <a:t>DF</a:t>
            </a:r>
            <a:r>
              <a:rPr lang="zh-CN" altLang="en-US" dirty="0"/>
              <a:t>在多标记学习领域的应用，提出</a:t>
            </a:r>
            <a:r>
              <a:rPr lang="en-US" altLang="zh-CN" dirty="0"/>
              <a:t>MLDF</a:t>
            </a:r>
            <a:r>
              <a:rPr lang="zh-CN" altLang="en-US" dirty="0"/>
              <a:t>。将森林中的树替换为可以实现多标记学习的树，使用</a:t>
            </a:r>
            <a:r>
              <a:rPr lang="en-US" altLang="zh-CN" dirty="0"/>
              <a:t>ML-C4.5</a:t>
            </a:r>
            <a:r>
              <a:rPr lang="zh-CN" altLang="en-US" dirty="0"/>
              <a:t>等。</a:t>
            </a:r>
          </a:p>
        </p:txBody>
      </p:sp>
      <p:pic>
        <p:nvPicPr>
          <p:cNvPr id="6" name="图片 5">
            <a:extLst>
              <a:ext uri="{FF2B5EF4-FFF2-40B4-BE49-F238E27FC236}">
                <a16:creationId xmlns:a16="http://schemas.microsoft.com/office/drawing/2014/main" id="{F2AE13AE-8587-FB75-1469-08D9DE1F13F0}"/>
              </a:ext>
            </a:extLst>
          </p:cNvPr>
          <p:cNvPicPr>
            <a:picLocks noChangeAspect="1"/>
          </p:cNvPicPr>
          <p:nvPr/>
        </p:nvPicPr>
        <p:blipFill>
          <a:blip r:embed="rId3"/>
          <a:stretch>
            <a:fillRect/>
          </a:stretch>
        </p:blipFill>
        <p:spPr>
          <a:xfrm>
            <a:off x="698500" y="1859181"/>
            <a:ext cx="9851514" cy="4117974"/>
          </a:xfrm>
          <a:prstGeom prst="rect">
            <a:avLst/>
          </a:prstGeom>
        </p:spPr>
      </p:pic>
    </p:spTree>
    <p:extLst>
      <p:ext uri="{BB962C8B-B14F-4D97-AF65-F5344CB8AC3E}">
        <p14:creationId xmlns:p14="http://schemas.microsoft.com/office/powerpoint/2010/main" val="1043471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5E6667A8-034D-4E59-826D-738742AB432B}"/>
              </a:ext>
            </a:extLst>
          </p:cNvPr>
          <p:cNvSpPr>
            <a:spLocks noGrp="1"/>
          </p:cNvSpPr>
          <p:nvPr>
            <p:ph type="body" sz="quarter" idx="10"/>
          </p:nvPr>
        </p:nvSpPr>
        <p:spPr/>
        <p:txBody>
          <a:bodyPr/>
          <a:lstStyle/>
          <a:p>
            <a:r>
              <a:rPr lang="zh-CN" altLang="en-US" dirty="0">
                <a:sym typeface="+mn-lt"/>
              </a:rPr>
              <a:t>汇报人：许佳乐</a:t>
            </a:r>
            <a:endParaRPr lang="en-US" altLang="zh-CN" dirty="0">
              <a:sym typeface="+mn-lt"/>
            </a:endParaRPr>
          </a:p>
        </p:txBody>
      </p:sp>
    </p:spTree>
    <p:extLst>
      <p:ext uri="{BB962C8B-B14F-4D97-AF65-F5344CB8AC3E}">
        <p14:creationId xmlns:p14="http://schemas.microsoft.com/office/powerpoint/2010/main" val="2936649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B40CB778-37DC-44F7-82AF-6748C94ED01A}"/>
              </a:ext>
            </a:extLst>
          </p:cNvPr>
          <p:cNvSpPr>
            <a:spLocks noGrp="1"/>
          </p:cNvSpPr>
          <p:nvPr>
            <p:ph type="body" sz="quarter" idx="10"/>
          </p:nvPr>
        </p:nvSpPr>
        <p:spPr/>
        <p:txBody>
          <a:bodyPr/>
          <a:lstStyle/>
          <a:p>
            <a:r>
              <a:rPr lang="en-US" altLang="zh-CN" dirty="0">
                <a:sym typeface="+mn-lt"/>
              </a:rPr>
              <a:t>01</a:t>
            </a:r>
            <a:endParaRPr lang="zh-CN" altLang="en-US" dirty="0">
              <a:sym typeface="+mn-lt"/>
            </a:endParaRPr>
          </a:p>
        </p:txBody>
      </p:sp>
      <p:sp>
        <p:nvSpPr>
          <p:cNvPr id="10" name="文本占位符 9">
            <a:extLst>
              <a:ext uri="{FF2B5EF4-FFF2-40B4-BE49-F238E27FC236}">
                <a16:creationId xmlns:a16="http://schemas.microsoft.com/office/drawing/2014/main" id="{B9A823BC-390D-4289-8150-75CD3F00E66E}"/>
              </a:ext>
            </a:extLst>
          </p:cNvPr>
          <p:cNvSpPr>
            <a:spLocks noGrp="1"/>
          </p:cNvSpPr>
          <p:nvPr>
            <p:ph type="body" sz="quarter" idx="12"/>
          </p:nvPr>
        </p:nvSpPr>
        <p:spPr/>
        <p:txBody>
          <a:bodyPr/>
          <a:lstStyle/>
          <a:p>
            <a:pPr lvl="0"/>
            <a:r>
              <a:rPr lang="zh-CN" altLang="en-US" dirty="0">
                <a:sym typeface="+mn-lt"/>
              </a:rPr>
              <a:t>计算机与软件学院</a:t>
            </a:r>
          </a:p>
        </p:txBody>
      </p:sp>
      <p:sp>
        <p:nvSpPr>
          <p:cNvPr id="5" name="标题 4">
            <a:extLst>
              <a:ext uri="{FF2B5EF4-FFF2-40B4-BE49-F238E27FC236}">
                <a16:creationId xmlns:a16="http://schemas.microsoft.com/office/drawing/2014/main" id="{06CFB663-E95F-4BB6-834C-7518E502E30B}"/>
              </a:ext>
            </a:extLst>
          </p:cNvPr>
          <p:cNvSpPr>
            <a:spLocks noGrp="1"/>
          </p:cNvSpPr>
          <p:nvPr>
            <p:ph type="title"/>
          </p:nvPr>
        </p:nvSpPr>
        <p:spPr/>
        <p:txBody>
          <a:bodyPr/>
          <a:lstStyle/>
          <a:p>
            <a:r>
              <a:rPr kumimoji="0" lang="en-US" altLang="zh-CN" b="0" i="0" u="none" strike="noStrike" kern="1200" cap="none" spc="0" normalizeH="0" baseline="0" noProof="0" dirty="0">
                <a:ln>
                  <a:noFill/>
                </a:ln>
                <a:solidFill>
                  <a:srgbClr val="005BBB">
                    <a:lumMod val="75000"/>
                  </a:srgbClr>
                </a:solidFill>
                <a:effectLst/>
                <a:uLnTx/>
                <a:uFillTx/>
                <a:latin typeface="Times New Roman" panose="02020603050405020304" pitchFamily="18" charset="0"/>
                <a:ea typeface="微软雅黑"/>
                <a:cs typeface="Times New Roman" panose="02020603050405020304" pitchFamily="18" charset="0"/>
                <a:sym typeface="+mn-lt"/>
              </a:rPr>
              <a:t>Deep forest</a:t>
            </a:r>
            <a:endParaRPr lang="zh-CN" altLang="en-US" dirty="0">
              <a:sym typeface="+mn-lt"/>
            </a:endParaRPr>
          </a:p>
        </p:txBody>
      </p:sp>
      <p:sp>
        <p:nvSpPr>
          <p:cNvPr id="43" name="文本占位符 42">
            <a:extLst>
              <a:ext uri="{FF2B5EF4-FFF2-40B4-BE49-F238E27FC236}">
                <a16:creationId xmlns:a16="http://schemas.microsoft.com/office/drawing/2014/main" id="{FB216F2B-18D7-4A1D-94FF-4DD76E85F6CA}"/>
              </a:ext>
            </a:extLst>
          </p:cNvPr>
          <p:cNvSpPr>
            <a:spLocks noGrp="1"/>
          </p:cNvSpPr>
          <p:nvPr>
            <p:ph type="body" sz="quarter" idx="23"/>
          </p:nvPr>
        </p:nvSpPr>
        <p:spPr>
          <a:xfrm>
            <a:off x="558936" y="824239"/>
            <a:ext cx="3752950" cy="258532"/>
          </a:xfrm>
        </p:spPr>
        <p:txBody>
          <a:bodyPr/>
          <a:lstStyle/>
          <a:p>
            <a:r>
              <a:rPr lang="en-US" altLang="zh-CN" dirty="0">
                <a:sym typeface="+mn-lt"/>
              </a:rPr>
              <a:t>College of Computer Science and Software Engineering</a:t>
            </a:r>
          </a:p>
        </p:txBody>
      </p:sp>
    </p:spTree>
    <p:extLst>
      <p:ext uri="{BB962C8B-B14F-4D97-AF65-F5344CB8AC3E}">
        <p14:creationId xmlns:p14="http://schemas.microsoft.com/office/powerpoint/2010/main" val="1994580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AAC01-E7B8-1C24-2F88-B4AF0BBB636E}"/>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8B1D7C52-EDCE-A4C6-780B-BE581371B005}"/>
              </a:ext>
            </a:extLst>
          </p:cNvPr>
          <p:cNvSpPr txBox="1"/>
          <p:nvPr/>
        </p:nvSpPr>
        <p:spPr>
          <a:xfrm>
            <a:off x="615950" y="660175"/>
            <a:ext cx="4328341" cy="369332"/>
          </a:xfrm>
          <a:prstGeom prst="rect">
            <a:avLst/>
          </a:prstGeom>
          <a:noFill/>
        </p:spPr>
        <p:txBody>
          <a:bodyPr wrap="square" rtlCol="0">
            <a:spAutoFit/>
          </a:bodyPr>
          <a:lstStyle/>
          <a:p>
            <a:r>
              <a:rPr lang="zh-CN" altLang="en-US" b="1" dirty="0"/>
              <a:t>为什么要提出深度森林（解决什么问题）</a:t>
            </a:r>
          </a:p>
        </p:txBody>
      </p:sp>
      <p:sp>
        <p:nvSpPr>
          <p:cNvPr id="6" name="文本框 5">
            <a:extLst>
              <a:ext uri="{FF2B5EF4-FFF2-40B4-BE49-F238E27FC236}">
                <a16:creationId xmlns:a16="http://schemas.microsoft.com/office/drawing/2014/main" id="{653EBCB2-841B-97B6-0077-C9DEF7941698}"/>
              </a:ext>
            </a:extLst>
          </p:cNvPr>
          <p:cNvSpPr txBox="1"/>
          <p:nvPr/>
        </p:nvSpPr>
        <p:spPr>
          <a:xfrm>
            <a:off x="692331" y="1293223"/>
            <a:ext cx="10162903" cy="4247317"/>
          </a:xfrm>
          <a:prstGeom prst="rect">
            <a:avLst/>
          </a:prstGeom>
          <a:noFill/>
        </p:spPr>
        <p:txBody>
          <a:bodyPr wrap="square" rtlCol="0">
            <a:spAutoFit/>
          </a:bodyPr>
          <a:lstStyle/>
          <a:p>
            <a:r>
              <a:rPr lang="en-US" altLang="zh-CN" b="1" dirty="0"/>
              <a:t>1.</a:t>
            </a:r>
            <a:r>
              <a:rPr lang="zh-CN" altLang="en-US" b="1" dirty="0"/>
              <a:t>深度学习的优势以及取得成功的关键</a:t>
            </a:r>
            <a:endParaRPr lang="en-US" altLang="zh-CN" b="1" dirty="0"/>
          </a:p>
          <a:p>
            <a:r>
              <a:rPr lang="zh-CN" altLang="en-US" dirty="0"/>
              <a:t>        深度学习是当下一个热门的话题。深度学习凭借其出色的能力，在很多领域都有广泛的应用。</a:t>
            </a:r>
            <a:endParaRPr lang="en-US" altLang="zh-CN" u="sng" dirty="0"/>
          </a:p>
          <a:p>
            <a:r>
              <a:rPr lang="en-US" altLang="zh-CN" dirty="0"/>
              <a:t>        </a:t>
            </a:r>
            <a:r>
              <a:rPr lang="zh-CN" altLang="en-US" dirty="0"/>
              <a:t>作者认为，深度的模型的关键有三点，</a:t>
            </a:r>
            <a:r>
              <a:rPr lang="zh-CN" altLang="en-US" dirty="0">
                <a:highlight>
                  <a:srgbClr val="FFFF00"/>
                </a:highlight>
              </a:rPr>
              <a:t>逐层处理，模型内特征转换，足够的模型复杂性</a:t>
            </a:r>
            <a:r>
              <a:rPr lang="zh-CN" altLang="en-US" dirty="0"/>
              <a:t>。</a:t>
            </a:r>
          </a:p>
          <a:p>
            <a:endParaRPr lang="en-US" altLang="zh-CN" dirty="0"/>
          </a:p>
          <a:p>
            <a:endParaRPr lang="en-US" altLang="zh-CN" dirty="0"/>
          </a:p>
          <a:p>
            <a:r>
              <a:rPr lang="en-US" altLang="zh-CN" b="1" dirty="0"/>
              <a:t>2.DNN</a:t>
            </a:r>
            <a:r>
              <a:rPr lang="zh-CN" altLang="en-US" b="1" dirty="0"/>
              <a:t>的劣势</a:t>
            </a:r>
            <a:endParaRPr lang="en-US" altLang="zh-CN" b="1" dirty="0"/>
          </a:p>
          <a:p>
            <a:r>
              <a:rPr lang="en-US" altLang="zh-CN" dirty="0"/>
              <a:t>        </a:t>
            </a:r>
            <a:r>
              <a:rPr lang="zh-CN" altLang="en-US" dirty="0"/>
              <a:t>作者指出了深度神经网络（</a:t>
            </a:r>
            <a:r>
              <a:rPr lang="en-US" altLang="zh-CN" dirty="0"/>
              <a:t>DNN</a:t>
            </a:r>
            <a:r>
              <a:rPr lang="zh-CN" altLang="en-US" dirty="0"/>
              <a:t>）的三个缺陷。</a:t>
            </a:r>
            <a:endParaRPr lang="en-US" altLang="zh-CN" dirty="0"/>
          </a:p>
          <a:p>
            <a:r>
              <a:rPr lang="en-US" altLang="zh-CN" dirty="0"/>
              <a:t>        </a:t>
            </a:r>
            <a:r>
              <a:rPr lang="zh-CN" altLang="en-US" dirty="0"/>
              <a:t>一、超参数太多，学习表现严重依赖参数调整。</a:t>
            </a:r>
            <a:endParaRPr lang="en-US" altLang="zh-CN" dirty="0"/>
          </a:p>
          <a:p>
            <a:r>
              <a:rPr lang="en-US" altLang="zh-CN" dirty="0"/>
              <a:t>        </a:t>
            </a:r>
            <a:r>
              <a:rPr lang="zh-CN" altLang="en-US" dirty="0"/>
              <a:t>二、对数据需求量大。</a:t>
            </a:r>
            <a:endParaRPr lang="en-US" altLang="zh-CN" dirty="0"/>
          </a:p>
          <a:p>
            <a:r>
              <a:rPr lang="en-US" altLang="zh-CN" dirty="0"/>
              <a:t>        </a:t>
            </a:r>
            <a:r>
              <a:rPr lang="zh-CN" altLang="en-US" dirty="0"/>
              <a:t>三、神经网络架构需要在训练前就确定。</a:t>
            </a:r>
            <a:endParaRPr lang="en-US" altLang="zh-CN" dirty="0"/>
          </a:p>
          <a:p>
            <a:endParaRPr lang="en-US" altLang="zh-CN" dirty="0"/>
          </a:p>
          <a:p>
            <a:r>
              <a:rPr lang="zh-CN" altLang="en-US" dirty="0"/>
              <a:t>随后提出自己的目标：研究是否可以通过</a:t>
            </a:r>
            <a:r>
              <a:rPr lang="zh-CN" altLang="en-US" dirty="0">
                <a:highlight>
                  <a:srgbClr val="FFFF00"/>
                </a:highlight>
              </a:rPr>
              <a:t>不可微分模型</a:t>
            </a:r>
            <a:r>
              <a:rPr lang="zh-CN" altLang="en-US" dirty="0"/>
              <a:t>实现深度学习，并指出这一问题的回答能够帮助理解三个问题：深度模型必须用</a:t>
            </a:r>
            <a:r>
              <a:rPr lang="en-US" altLang="zh-CN" dirty="0"/>
              <a:t>DNN</a:t>
            </a:r>
            <a:r>
              <a:rPr lang="zh-CN" altLang="en-US" dirty="0"/>
              <a:t>实现吗？能否不通过反向传播训练深度模型？深度模型能否在现在其他模型更优秀的任务中取得优势？之后引出了本文重点说明的对象，“</a:t>
            </a:r>
            <a:r>
              <a:rPr lang="en-US" altLang="zh-CN" dirty="0" err="1"/>
              <a:t>gcForest</a:t>
            </a:r>
            <a:r>
              <a:rPr lang="en-US" altLang="zh-CN" dirty="0"/>
              <a:t>” </a:t>
            </a:r>
            <a:r>
              <a:rPr lang="zh-CN" altLang="en-US" dirty="0"/>
              <a:t>。</a:t>
            </a:r>
            <a:endParaRPr lang="en-US" altLang="zh-CN" dirty="0"/>
          </a:p>
          <a:p>
            <a:endParaRPr lang="zh-CN" altLang="en-US" dirty="0"/>
          </a:p>
        </p:txBody>
      </p:sp>
    </p:spTree>
    <p:extLst>
      <p:ext uri="{BB962C8B-B14F-4D97-AF65-F5344CB8AC3E}">
        <p14:creationId xmlns:p14="http://schemas.microsoft.com/office/powerpoint/2010/main" val="43788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50691-EF45-BF8F-3528-CD6B9CD8E7E6}"/>
            </a:ext>
          </a:extLst>
        </p:cNvPr>
        <p:cNvGrpSpPr/>
        <p:nvPr/>
      </p:nvGrpSpPr>
      <p:grpSpPr>
        <a:xfrm>
          <a:off x="0" y="0"/>
          <a:ext cx="0" cy="0"/>
          <a:chOff x="0" y="0"/>
          <a:chExt cx="0" cy="0"/>
        </a:xfrm>
      </p:grpSpPr>
      <p:sp>
        <p:nvSpPr>
          <p:cNvPr id="5" name="文本占位符 4">
            <a:extLst>
              <a:ext uri="{FF2B5EF4-FFF2-40B4-BE49-F238E27FC236}">
                <a16:creationId xmlns:a16="http://schemas.microsoft.com/office/drawing/2014/main" id="{3A366BFE-140C-8761-F415-680CEDF8C0A3}"/>
              </a:ext>
            </a:extLst>
          </p:cNvPr>
          <p:cNvSpPr>
            <a:spLocks noGrp="1"/>
          </p:cNvSpPr>
          <p:nvPr>
            <p:ph type="body" sz="quarter" idx="24"/>
          </p:nvPr>
        </p:nvSpPr>
        <p:spPr>
          <a:xfrm>
            <a:off x="7021032" y="2099035"/>
            <a:ext cx="4491559" cy="3598806"/>
          </a:xfrm>
        </p:spPr>
        <p:txBody>
          <a:bodyPr/>
          <a:lstStyle/>
          <a:p>
            <a:r>
              <a:rPr lang="zh-CN" altLang="en-US" dirty="0"/>
              <a:t>集成学习（</a:t>
            </a:r>
            <a:r>
              <a:rPr lang="en-US" altLang="zh-CN" dirty="0"/>
              <a:t>Ensemble Learning</a:t>
            </a:r>
            <a:r>
              <a:rPr lang="zh-CN" altLang="en-US" dirty="0"/>
              <a:t>）是通过</a:t>
            </a:r>
            <a:r>
              <a:rPr lang="zh-CN" altLang="en-US" dirty="0">
                <a:highlight>
                  <a:srgbClr val="FFFF00"/>
                </a:highlight>
              </a:rPr>
              <a:t>组合多个弱学习器</a:t>
            </a:r>
            <a:r>
              <a:rPr lang="zh-CN" altLang="en-US" dirty="0"/>
              <a:t>来提高模型预测性能的一种机器学习方法。集成学习的核心思想是将多个简单的模型结合成一个复杂的模型，从而实现更好的泛化能力和准确性。常见的集成学习方法包括</a:t>
            </a:r>
            <a:r>
              <a:rPr lang="en-US" altLang="zh-CN" dirty="0"/>
              <a:t>Bagging</a:t>
            </a:r>
            <a:r>
              <a:rPr lang="zh-CN" altLang="en-US" dirty="0"/>
              <a:t>、</a:t>
            </a:r>
            <a:r>
              <a:rPr lang="en-US" altLang="zh-CN" dirty="0"/>
              <a:t>Boosting</a:t>
            </a:r>
            <a:r>
              <a:rPr lang="zh-CN" altLang="en-US" dirty="0"/>
              <a:t>和</a:t>
            </a:r>
            <a:r>
              <a:rPr lang="en-US" altLang="zh-CN" dirty="0"/>
              <a:t>Stacking</a:t>
            </a:r>
            <a:r>
              <a:rPr lang="zh-CN" altLang="en-US" dirty="0"/>
              <a:t>等。集成学习的主要优点是能够减少过拟合，提高模型的鲁棒性和稳定性。缺点是模型训练和预测的开销比较大。在集成学习中，</a:t>
            </a:r>
            <a:r>
              <a:rPr lang="zh-CN" altLang="en-US" dirty="0">
                <a:highlight>
                  <a:srgbClr val="FFFF00"/>
                </a:highlight>
              </a:rPr>
              <a:t>多样性</a:t>
            </a:r>
            <a:r>
              <a:rPr lang="zh-CN" altLang="en-US" dirty="0"/>
              <a:t>是很重要的一个概念，基学习器要追求“</a:t>
            </a:r>
            <a:r>
              <a:rPr lang="zh-CN" altLang="en-US" dirty="0">
                <a:highlight>
                  <a:srgbClr val="FFFF00"/>
                </a:highlight>
              </a:rPr>
              <a:t>好而不同”</a:t>
            </a:r>
            <a:r>
              <a:rPr lang="zh-CN" altLang="en-US" dirty="0"/>
              <a:t>。</a:t>
            </a:r>
            <a:endParaRPr lang="en-US" altLang="zh-CN" dirty="0">
              <a:sym typeface="+mn-lt"/>
            </a:endParaRPr>
          </a:p>
          <a:p>
            <a:endParaRPr lang="en-US" altLang="zh-CN" dirty="0"/>
          </a:p>
        </p:txBody>
      </p:sp>
      <p:sp>
        <p:nvSpPr>
          <p:cNvPr id="16" name="标题 15">
            <a:extLst>
              <a:ext uri="{FF2B5EF4-FFF2-40B4-BE49-F238E27FC236}">
                <a16:creationId xmlns:a16="http://schemas.microsoft.com/office/drawing/2014/main" id="{D53F525B-CF11-F8F3-1932-4D5B2D618CD7}"/>
              </a:ext>
            </a:extLst>
          </p:cNvPr>
          <p:cNvSpPr>
            <a:spLocks noGrp="1"/>
          </p:cNvSpPr>
          <p:nvPr>
            <p:ph type="title"/>
          </p:nvPr>
        </p:nvSpPr>
        <p:spPr>
          <a:prstGeom prst="rect">
            <a:avLst/>
          </a:prstGeom>
        </p:spPr>
        <p:txBody>
          <a:bodyPr/>
          <a:lstStyle/>
          <a:p>
            <a:r>
              <a:rPr lang="zh-CN" altLang="en-US" dirty="0"/>
              <a:t>集成学习</a:t>
            </a:r>
            <a:br>
              <a:rPr lang="zh-CN" altLang="en-US" dirty="0"/>
            </a:br>
            <a:endParaRPr lang="zh-CN" altLang="en-US" dirty="0"/>
          </a:p>
        </p:txBody>
      </p:sp>
      <p:cxnSp>
        <p:nvCxnSpPr>
          <p:cNvPr id="13" name="直接连接符 12">
            <a:extLst>
              <a:ext uri="{FF2B5EF4-FFF2-40B4-BE49-F238E27FC236}">
                <a16:creationId xmlns:a16="http://schemas.microsoft.com/office/drawing/2014/main" id="{2DC19477-858F-A99C-1699-C6C4F441EC4A}"/>
              </a:ext>
            </a:extLst>
          </p:cNvPr>
          <p:cNvCxnSpPr>
            <a:cxnSpLocks/>
          </p:cNvCxnSpPr>
          <p:nvPr/>
        </p:nvCxnSpPr>
        <p:spPr>
          <a:xfrm>
            <a:off x="6888480" y="1931358"/>
            <a:ext cx="46126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10049379-EB79-15FB-EC67-4531FCF9A834}"/>
              </a:ext>
            </a:extLst>
          </p:cNvPr>
          <p:cNvCxnSpPr>
            <a:cxnSpLocks/>
          </p:cNvCxnSpPr>
          <p:nvPr/>
        </p:nvCxnSpPr>
        <p:spPr>
          <a:xfrm>
            <a:off x="6888480" y="5403016"/>
            <a:ext cx="461263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50" name="图片 1">
            <a:extLst>
              <a:ext uri="{FF2B5EF4-FFF2-40B4-BE49-F238E27FC236}">
                <a16:creationId xmlns:a16="http://schemas.microsoft.com/office/drawing/2014/main" id="{F394B265-19BD-C84C-1CB2-92E6FA21C1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56" y="1931358"/>
            <a:ext cx="6096000" cy="317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11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BE233-5256-E754-E55A-1AAE458E43F4}"/>
            </a:ext>
          </a:extLst>
        </p:cNvPr>
        <p:cNvGrpSpPr/>
        <p:nvPr/>
      </p:nvGrpSpPr>
      <p:grpSpPr>
        <a:xfrm>
          <a:off x="0" y="0"/>
          <a:ext cx="0" cy="0"/>
          <a:chOff x="0" y="0"/>
          <a:chExt cx="0" cy="0"/>
        </a:xfrm>
      </p:grpSpPr>
      <p:sp>
        <p:nvSpPr>
          <p:cNvPr id="5" name="文本占位符 4">
            <a:extLst>
              <a:ext uri="{FF2B5EF4-FFF2-40B4-BE49-F238E27FC236}">
                <a16:creationId xmlns:a16="http://schemas.microsoft.com/office/drawing/2014/main" id="{42D060A0-9689-03CF-6E11-F154EDDA131A}"/>
              </a:ext>
            </a:extLst>
          </p:cNvPr>
          <p:cNvSpPr>
            <a:spLocks noGrp="1"/>
          </p:cNvSpPr>
          <p:nvPr>
            <p:ph type="body" sz="quarter" idx="24"/>
          </p:nvPr>
        </p:nvSpPr>
        <p:spPr>
          <a:xfrm>
            <a:off x="7021032" y="2099035"/>
            <a:ext cx="4491559" cy="1544525"/>
          </a:xfrm>
        </p:spPr>
        <p:txBody>
          <a:bodyPr/>
          <a:lstStyle/>
          <a:p>
            <a:r>
              <a:rPr lang="zh-CN" altLang="en-US" dirty="0"/>
              <a:t>随机森林（</a:t>
            </a:r>
            <a:r>
              <a:rPr lang="en-US" altLang="zh-CN" dirty="0"/>
              <a:t>Random Forest</a:t>
            </a:r>
            <a:r>
              <a:rPr lang="zh-CN" altLang="en-US" dirty="0"/>
              <a:t>）是一种基于 </a:t>
            </a:r>
            <a:r>
              <a:rPr lang="en-US" altLang="zh-CN" dirty="0"/>
              <a:t>Bagging</a:t>
            </a:r>
            <a:r>
              <a:rPr lang="zh-CN" altLang="en-US" dirty="0"/>
              <a:t>思想的集成学习方法，由多棵决策树构成，数据集通过每棵决策树都会得出一个结果，通过投票或平均的方式将这些结果结合起来，得到最终预测结果。</a:t>
            </a:r>
            <a:endParaRPr lang="en-US" altLang="zh-CN" dirty="0">
              <a:sym typeface="+mn-lt"/>
            </a:endParaRPr>
          </a:p>
        </p:txBody>
      </p:sp>
      <p:sp>
        <p:nvSpPr>
          <p:cNvPr id="16" name="标题 15">
            <a:extLst>
              <a:ext uri="{FF2B5EF4-FFF2-40B4-BE49-F238E27FC236}">
                <a16:creationId xmlns:a16="http://schemas.microsoft.com/office/drawing/2014/main" id="{771E2B9E-AE9D-527B-AA45-6BFB37779CCC}"/>
              </a:ext>
            </a:extLst>
          </p:cNvPr>
          <p:cNvSpPr>
            <a:spLocks noGrp="1"/>
          </p:cNvSpPr>
          <p:nvPr>
            <p:ph type="title"/>
          </p:nvPr>
        </p:nvSpPr>
        <p:spPr>
          <a:prstGeom prst="rect">
            <a:avLst/>
          </a:prstGeom>
        </p:spPr>
        <p:txBody>
          <a:bodyPr/>
          <a:lstStyle/>
          <a:p>
            <a:r>
              <a:rPr lang="zh-CN" altLang="en-US" dirty="0"/>
              <a:t>随机森林</a:t>
            </a:r>
            <a:br>
              <a:rPr lang="zh-CN" altLang="en-US" dirty="0"/>
            </a:br>
            <a:endParaRPr lang="zh-CN" altLang="en-US" dirty="0"/>
          </a:p>
        </p:txBody>
      </p:sp>
      <p:cxnSp>
        <p:nvCxnSpPr>
          <p:cNvPr id="13" name="直接连接符 12">
            <a:extLst>
              <a:ext uri="{FF2B5EF4-FFF2-40B4-BE49-F238E27FC236}">
                <a16:creationId xmlns:a16="http://schemas.microsoft.com/office/drawing/2014/main" id="{ACC70DCE-BEA9-140B-D9FA-1D4BA65511C0}"/>
              </a:ext>
            </a:extLst>
          </p:cNvPr>
          <p:cNvCxnSpPr>
            <a:cxnSpLocks/>
          </p:cNvCxnSpPr>
          <p:nvPr/>
        </p:nvCxnSpPr>
        <p:spPr>
          <a:xfrm>
            <a:off x="6888480" y="1931358"/>
            <a:ext cx="46126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54BA6A49-D343-CBD8-8D11-D9239C1370C0}"/>
              </a:ext>
            </a:extLst>
          </p:cNvPr>
          <p:cNvCxnSpPr>
            <a:cxnSpLocks/>
          </p:cNvCxnSpPr>
          <p:nvPr/>
        </p:nvCxnSpPr>
        <p:spPr>
          <a:xfrm>
            <a:off x="6888480" y="5403016"/>
            <a:ext cx="461263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2B3E6772-60D4-2C47-E38D-01AC895D3DDC}"/>
              </a:ext>
            </a:extLst>
          </p:cNvPr>
          <p:cNvPicPr>
            <a:picLocks noChangeAspect="1"/>
          </p:cNvPicPr>
          <p:nvPr/>
        </p:nvPicPr>
        <p:blipFill>
          <a:blip r:embed="rId3"/>
          <a:stretch>
            <a:fillRect/>
          </a:stretch>
        </p:blipFill>
        <p:spPr>
          <a:xfrm>
            <a:off x="622131" y="1395662"/>
            <a:ext cx="5783801" cy="3774477"/>
          </a:xfrm>
          <a:prstGeom prst="rect">
            <a:avLst/>
          </a:prstGeom>
        </p:spPr>
      </p:pic>
    </p:spTree>
    <p:extLst>
      <p:ext uri="{BB962C8B-B14F-4D97-AF65-F5344CB8AC3E}">
        <p14:creationId xmlns:p14="http://schemas.microsoft.com/office/powerpoint/2010/main" val="2230033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372B745-860E-686E-117F-7F2E186ABB00}"/>
              </a:ext>
            </a:extLst>
          </p:cNvPr>
          <p:cNvSpPr txBox="1"/>
          <p:nvPr/>
        </p:nvSpPr>
        <p:spPr>
          <a:xfrm>
            <a:off x="615950" y="1892300"/>
            <a:ext cx="10267950" cy="1477328"/>
          </a:xfrm>
          <a:prstGeom prst="rect">
            <a:avLst/>
          </a:prstGeom>
          <a:noFill/>
        </p:spPr>
        <p:txBody>
          <a:bodyPr wrap="square" rtlCol="0">
            <a:spAutoFit/>
          </a:bodyPr>
          <a:lstStyle/>
          <a:p>
            <a:r>
              <a:rPr lang="zh-CN" altLang="en-US" dirty="0"/>
              <a:t>为了实现逐层处理，</a:t>
            </a:r>
            <a:r>
              <a:rPr lang="en-US" altLang="zh-CN" dirty="0" err="1"/>
              <a:t>gcForest</a:t>
            </a:r>
            <a:r>
              <a:rPr lang="zh-CN" altLang="en-US" dirty="0"/>
              <a:t>采用级联结构，下一层接收上一层处理好的信息。每一层都是一个决策树森林的集合（</a:t>
            </a:r>
            <a:r>
              <a:rPr lang="zh-CN" altLang="en-US" dirty="0">
                <a:highlight>
                  <a:srgbClr val="FFFF00"/>
                </a:highlight>
              </a:rPr>
              <a:t>包括随机森林和完全随机森林</a:t>
            </a:r>
            <a:r>
              <a:rPr lang="zh-CN" altLang="en-US" dirty="0"/>
              <a:t>）。每个森林给出一个输出，与初始信息结合后作为下一层新的输入。扩展新级别后，可以在</a:t>
            </a:r>
            <a:r>
              <a:rPr lang="zh-CN" altLang="en-US" dirty="0">
                <a:highlight>
                  <a:srgbClr val="FFFF00"/>
                </a:highlight>
              </a:rPr>
              <a:t>验证集</a:t>
            </a:r>
            <a:r>
              <a:rPr lang="zh-CN" altLang="en-US" dirty="0"/>
              <a:t>上估计整个级联的性能，如果没有显著的性能提升，训练过程将终止，通过这种方式决定模型的复杂性，这就是它能</a:t>
            </a:r>
            <a:r>
              <a:rPr lang="zh-CN" altLang="en-US" dirty="0">
                <a:highlight>
                  <a:srgbClr val="FFFF00"/>
                </a:highlight>
              </a:rPr>
              <a:t>适应不同规模数据</a:t>
            </a:r>
            <a:r>
              <a:rPr lang="zh-CN" altLang="en-US" dirty="0"/>
              <a:t>的原因。</a:t>
            </a:r>
          </a:p>
          <a:p>
            <a:endParaRPr lang="zh-CN" altLang="en-US" dirty="0"/>
          </a:p>
        </p:txBody>
      </p:sp>
      <p:sp>
        <p:nvSpPr>
          <p:cNvPr id="3" name="文本框 2">
            <a:extLst>
              <a:ext uri="{FF2B5EF4-FFF2-40B4-BE49-F238E27FC236}">
                <a16:creationId xmlns:a16="http://schemas.microsoft.com/office/drawing/2014/main" id="{B3769DD1-51CB-B4BB-DB7C-3DD6CB41F579}"/>
              </a:ext>
            </a:extLst>
          </p:cNvPr>
          <p:cNvSpPr txBox="1"/>
          <p:nvPr/>
        </p:nvSpPr>
        <p:spPr>
          <a:xfrm>
            <a:off x="615950" y="1390650"/>
            <a:ext cx="4235450" cy="461665"/>
          </a:xfrm>
          <a:prstGeom prst="rect">
            <a:avLst/>
          </a:prstGeom>
          <a:noFill/>
        </p:spPr>
        <p:txBody>
          <a:bodyPr wrap="square" rtlCol="0">
            <a:spAutoFit/>
          </a:bodyPr>
          <a:lstStyle/>
          <a:p>
            <a:r>
              <a:rPr lang="en-US" altLang="zh-CN" sz="2400" b="1" dirty="0" err="1"/>
              <a:t>gcForest</a:t>
            </a:r>
            <a:r>
              <a:rPr lang="zh-CN" altLang="en-US" sz="2400" b="1" dirty="0"/>
              <a:t>方法级联森林结构</a:t>
            </a:r>
          </a:p>
        </p:txBody>
      </p:sp>
      <p:pic>
        <p:nvPicPr>
          <p:cNvPr id="6" name="图片 5">
            <a:extLst>
              <a:ext uri="{FF2B5EF4-FFF2-40B4-BE49-F238E27FC236}">
                <a16:creationId xmlns:a16="http://schemas.microsoft.com/office/drawing/2014/main" id="{8324A690-230D-204C-78A4-7268B493457D}"/>
              </a:ext>
            </a:extLst>
          </p:cNvPr>
          <p:cNvPicPr>
            <a:picLocks noChangeAspect="1"/>
          </p:cNvPicPr>
          <p:nvPr/>
        </p:nvPicPr>
        <p:blipFill>
          <a:blip r:embed="rId3"/>
          <a:stretch>
            <a:fillRect/>
          </a:stretch>
        </p:blipFill>
        <p:spPr>
          <a:xfrm>
            <a:off x="684212" y="3125787"/>
            <a:ext cx="7933152" cy="3522663"/>
          </a:xfrm>
          <a:prstGeom prst="rect">
            <a:avLst/>
          </a:prstGeom>
        </p:spPr>
      </p:pic>
    </p:spTree>
    <p:extLst>
      <p:ext uri="{BB962C8B-B14F-4D97-AF65-F5344CB8AC3E}">
        <p14:creationId xmlns:p14="http://schemas.microsoft.com/office/powerpoint/2010/main" val="2759534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DD74025D-A5B8-4BFE-BE57-C4FCEF7D87D0}"/>
              </a:ext>
            </a:extLst>
          </p:cNvPr>
          <p:cNvSpPr/>
          <p:nvPr/>
        </p:nvSpPr>
        <p:spPr>
          <a:xfrm>
            <a:off x="615950" y="1968902"/>
            <a:ext cx="10618383" cy="646331"/>
          </a:xfrm>
          <a:prstGeom prst="rect">
            <a:avLst/>
          </a:prstGeom>
          <a:noFill/>
        </p:spPr>
        <p:txBody>
          <a:bodyPr wrap="square" rtlCol="0">
            <a:spAutoFit/>
          </a:bodyPr>
          <a:lstStyle/>
          <a:p>
            <a:r>
              <a:rPr lang="zh-CN" altLang="en-US" dirty="0"/>
              <a:t>受到深度神经网络强大的处理特征关系影响，作者在深度森林中引入多粒度扫描。使用滑动窗口的方式对特征进行扫描，使用多种尺寸的窗口进行扫描，生成多粒度特征向量。</a:t>
            </a:r>
          </a:p>
        </p:txBody>
      </p:sp>
      <p:sp>
        <p:nvSpPr>
          <p:cNvPr id="5" name="文本框 4">
            <a:extLst>
              <a:ext uri="{FF2B5EF4-FFF2-40B4-BE49-F238E27FC236}">
                <a16:creationId xmlns:a16="http://schemas.microsoft.com/office/drawing/2014/main" id="{8521A619-B425-75D1-17A2-04D677662F6F}"/>
              </a:ext>
            </a:extLst>
          </p:cNvPr>
          <p:cNvSpPr txBox="1"/>
          <p:nvPr/>
        </p:nvSpPr>
        <p:spPr>
          <a:xfrm>
            <a:off x="615950" y="1377950"/>
            <a:ext cx="4235450" cy="461665"/>
          </a:xfrm>
          <a:prstGeom prst="rect">
            <a:avLst/>
          </a:prstGeom>
          <a:noFill/>
        </p:spPr>
        <p:txBody>
          <a:bodyPr wrap="square" rtlCol="0">
            <a:spAutoFit/>
          </a:bodyPr>
          <a:lstStyle/>
          <a:p>
            <a:r>
              <a:rPr lang="zh-CN" altLang="en-US" sz="2400" b="1" dirty="0"/>
              <a:t>多粒度扫描</a:t>
            </a:r>
          </a:p>
        </p:txBody>
      </p:sp>
      <p:pic>
        <p:nvPicPr>
          <p:cNvPr id="6" name="图片 5">
            <a:extLst>
              <a:ext uri="{FF2B5EF4-FFF2-40B4-BE49-F238E27FC236}">
                <a16:creationId xmlns:a16="http://schemas.microsoft.com/office/drawing/2014/main" id="{31D79EAD-09F6-4F5A-9400-E3CBEDCBB6D6}"/>
              </a:ext>
            </a:extLst>
          </p:cNvPr>
          <p:cNvPicPr>
            <a:picLocks noChangeAspect="1"/>
          </p:cNvPicPr>
          <p:nvPr/>
        </p:nvPicPr>
        <p:blipFill>
          <a:blip r:embed="rId3"/>
          <a:stretch>
            <a:fillRect/>
          </a:stretch>
        </p:blipFill>
        <p:spPr>
          <a:xfrm>
            <a:off x="669925" y="2615233"/>
            <a:ext cx="6238875" cy="3848559"/>
          </a:xfrm>
          <a:prstGeom prst="rect">
            <a:avLst/>
          </a:prstGeom>
        </p:spPr>
      </p:pic>
    </p:spTree>
    <p:extLst>
      <p:ext uri="{BB962C8B-B14F-4D97-AF65-F5344CB8AC3E}">
        <p14:creationId xmlns:p14="http://schemas.microsoft.com/office/powerpoint/2010/main" val="1547254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DD74025D-A5B8-4BFE-BE57-C4FCEF7D87D0}"/>
              </a:ext>
            </a:extLst>
          </p:cNvPr>
          <p:cNvSpPr/>
          <p:nvPr/>
        </p:nvSpPr>
        <p:spPr>
          <a:xfrm>
            <a:off x="615950" y="1209162"/>
            <a:ext cx="106183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5BBB"/>
                </a:solidFill>
                <a:effectLst/>
                <a:uLnTx/>
                <a:uFillTx/>
                <a:latin typeface="Times"/>
                <a:ea typeface="微软雅黑"/>
                <a:cs typeface="+mn-cs"/>
              </a:rPr>
              <a:t>对初始特征使用滑动窗口进行扫描，然后通过初始的</a:t>
            </a:r>
            <a:r>
              <a:rPr kumimoji="0" lang="en-US" altLang="zh-CN" sz="1800" b="0" i="0" u="none" strike="noStrike" kern="1200" cap="none" spc="0" normalizeH="0" baseline="0" noProof="0" dirty="0">
                <a:ln>
                  <a:noFill/>
                </a:ln>
                <a:solidFill>
                  <a:srgbClr val="005BBB"/>
                </a:solidFill>
                <a:effectLst/>
                <a:uLnTx/>
                <a:uFillTx/>
                <a:latin typeface="Times"/>
                <a:ea typeface="微软雅黑"/>
                <a:cs typeface="+mn-cs"/>
              </a:rPr>
              <a:t>forests</a:t>
            </a:r>
            <a:r>
              <a:rPr kumimoji="0" lang="zh-CN" altLang="en-US" sz="1800" b="0" i="0" u="none" strike="noStrike" kern="1200" cap="none" spc="0" normalizeH="0" baseline="0" noProof="0" dirty="0">
                <a:ln>
                  <a:noFill/>
                </a:ln>
                <a:solidFill>
                  <a:srgbClr val="005BBB"/>
                </a:solidFill>
                <a:effectLst/>
                <a:uLnTx/>
                <a:uFillTx/>
                <a:latin typeface="Times"/>
                <a:ea typeface="微软雅黑"/>
                <a:cs typeface="+mn-cs"/>
              </a:rPr>
              <a:t>，得到新的特征向量，并与初始特征结合，传递给级联层，在级联层中层层传递下去，</a:t>
            </a:r>
            <a:r>
              <a:rPr kumimoji="0" lang="zh-CN" altLang="en-US" sz="1800" b="0" i="0" u="none" strike="noStrike" kern="1200" cap="none" spc="0" normalizeH="0" baseline="0" noProof="0" dirty="0">
                <a:ln>
                  <a:noFill/>
                </a:ln>
                <a:solidFill>
                  <a:srgbClr val="005BBB"/>
                </a:solidFill>
                <a:effectLst/>
                <a:highlight>
                  <a:srgbClr val="FFFF00"/>
                </a:highlight>
                <a:uLnTx/>
                <a:uFillTx/>
                <a:latin typeface="Times"/>
                <a:ea typeface="微软雅黑"/>
                <a:cs typeface="+mn-cs"/>
              </a:rPr>
              <a:t>直到性能不再发生大的变化</a:t>
            </a:r>
            <a:r>
              <a:rPr kumimoji="0" lang="zh-CN" altLang="en-US" sz="1800" b="0" i="0" u="none" strike="noStrike" kern="1200" cap="none" spc="0" normalizeH="0" baseline="0" noProof="0" dirty="0">
                <a:ln>
                  <a:noFill/>
                </a:ln>
                <a:solidFill>
                  <a:srgbClr val="005BBB"/>
                </a:solidFill>
                <a:effectLst/>
                <a:uLnTx/>
                <a:uFillTx/>
                <a:latin typeface="Times"/>
                <a:ea typeface="微软雅黑"/>
                <a:cs typeface="+mn-cs"/>
              </a:rPr>
              <a:t>。</a:t>
            </a:r>
          </a:p>
        </p:txBody>
      </p:sp>
      <p:sp>
        <p:nvSpPr>
          <p:cNvPr id="5" name="文本框 4">
            <a:extLst>
              <a:ext uri="{FF2B5EF4-FFF2-40B4-BE49-F238E27FC236}">
                <a16:creationId xmlns:a16="http://schemas.microsoft.com/office/drawing/2014/main" id="{8521A619-B425-75D1-17A2-04D677662F6F}"/>
              </a:ext>
            </a:extLst>
          </p:cNvPr>
          <p:cNvSpPr txBox="1"/>
          <p:nvPr/>
        </p:nvSpPr>
        <p:spPr>
          <a:xfrm>
            <a:off x="615950" y="504801"/>
            <a:ext cx="42354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rgbClr val="005BBB"/>
                </a:solidFill>
                <a:latin typeface="Times"/>
                <a:ea typeface="微软雅黑"/>
              </a:rPr>
              <a:t>算法流程</a:t>
            </a:r>
            <a:endParaRPr kumimoji="0" lang="zh-CN" altLang="en-US" sz="2400" b="1" i="0" u="none" strike="noStrike" kern="1200" cap="none" spc="0" normalizeH="0" baseline="0" noProof="0" dirty="0">
              <a:ln>
                <a:noFill/>
              </a:ln>
              <a:solidFill>
                <a:srgbClr val="005BBB"/>
              </a:solidFill>
              <a:effectLst/>
              <a:uLnTx/>
              <a:uFillTx/>
              <a:latin typeface="Times"/>
              <a:ea typeface="微软雅黑"/>
              <a:cs typeface="+mn-cs"/>
            </a:endParaRPr>
          </a:p>
        </p:txBody>
      </p:sp>
      <p:pic>
        <p:nvPicPr>
          <p:cNvPr id="3" name="图片 2">
            <a:extLst>
              <a:ext uri="{FF2B5EF4-FFF2-40B4-BE49-F238E27FC236}">
                <a16:creationId xmlns:a16="http://schemas.microsoft.com/office/drawing/2014/main" id="{F3556489-D1DC-D6FF-09CD-AC9F61860D0D}"/>
              </a:ext>
            </a:extLst>
          </p:cNvPr>
          <p:cNvPicPr>
            <a:picLocks noChangeAspect="1"/>
          </p:cNvPicPr>
          <p:nvPr/>
        </p:nvPicPr>
        <p:blipFill>
          <a:blip r:embed="rId3"/>
          <a:stretch>
            <a:fillRect/>
          </a:stretch>
        </p:blipFill>
        <p:spPr>
          <a:xfrm>
            <a:off x="615950" y="2036377"/>
            <a:ext cx="9975850" cy="3898768"/>
          </a:xfrm>
          <a:prstGeom prst="rect">
            <a:avLst/>
          </a:prstGeom>
        </p:spPr>
      </p:pic>
    </p:spTree>
    <p:extLst>
      <p:ext uri="{BB962C8B-B14F-4D97-AF65-F5344CB8AC3E}">
        <p14:creationId xmlns:p14="http://schemas.microsoft.com/office/powerpoint/2010/main" val="415037103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五大页面">
  <a:themeElements>
    <a:clrScheme name="河海大学">
      <a:dk1>
        <a:srgbClr val="005BBB"/>
      </a:dk1>
      <a:lt1>
        <a:srgbClr val="FFFFFF"/>
      </a:lt1>
      <a:dk2>
        <a:srgbClr val="B22552"/>
      </a:dk2>
      <a:lt2>
        <a:srgbClr val="E7E6E6"/>
      </a:lt2>
      <a:accent1>
        <a:srgbClr val="005BBB"/>
      </a:accent1>
      <a:accent2>
        <a:srgbClr val="ABE1FF"/>
      </a:accent2>
      <a:accent3>
        <a:srgbClr val="0078BD"/>
      </a:accent3>
      <a:accent4>
        <a:srgbClr val="ABE1FF"/>
      </a:accent4>
      <a:accent5>
        <a:srgbClr val="B22552"/>
      </a:accent5>
      <a:accent6>
        <a:srgbClr val="70AD47"/>
      </a:accent6>
      <a:hlink>
        <a:srgbClr val="0563C1"/>
      </a:hlink>
      <a:folHlink>
        <a:srgbClr val="954F72"/>
      </a:folHlink>
    </a:clrScheme>
    <a:fontScheme name="q5hwzjst">
      <a:majorFont>
        <a:latin typeface="Times"/>
        <a:ea typeface="微软雅黑"/>
        <a:cs typeface=""/>
      </a:majorFont>
      <a:minorFont>
        <a:latin typeface="Times"/>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正文页">
  <a:themeElements>
    <a:clrScheme name="河海大学">
      <a:dk1>
        <a:srgbClr val="005BBB"/>
      </a:dk1>
      <a:lt1>
        <a:srgbClr val="FFFFFF"/>
      </a:lt1>
      <a:dk2>
        <a:srgbClr val="B22552"/>
      </a:dk2>
      <a:lt2>
        <a:srgbClr val="E7E6E6"/>
      </a:lt2>
      <a:accent1>
        <a:srgbClr val="005BBB"/>
      </a:accent1>
      <a:accent2>
        <a:srgbClr val="ABE1FF"/>
      </a:accent2>
      <a:accent3>
        <a:srgbClr val="0078BD"/>
      </a:accent3>
      <a:accent4>
        <a:srgbClr val="ABE1FF"/>
      </a:accent4>
      <a:accent5>
        <a:srgbClr val="B22552"/>
      </a:accent5>
      <a:accent6>
        <a:srgbClr val="70AD47"/>
      </a:accent6>
      <a:hlink>
        <a:srgbClr val="0563C1"/>
      </a:hlink>
      <a:folHlink>
        <a:srgbClr val="954F72"/>
      </a:folHlink>
    </a:clrScheme>
    <a:fontScheme name="q5hwzjst">
      <a:majorFont>
        <a:latin typeface="Times"/>
        <a:ea typeface="微软雅黑"/>
        <a:cs typeface=""/>
      </a:majorFont>
      <a:minorFont>
        <a:latin typeface="Times"/>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2742</TotalTime>
  <Words>1850</Words>
  <Application>Microsoft Office PowerPoint</Application>
  <PresentationFormat>宽屏</PresentationFormat>
  <Paragraphs>142</Paragraphs>
  <Slides>24</Slides>
  <Notes>17</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24</vt:i4>
      </vt:variant>
    </vt:vector>
  </HeadingPairs>
  <TitlesOfParts>
    <vt:vector size="38" baseType="lpstr">
      <vt:lpstr>Microsoft YaHei UI</vt:lpstr>
      <vt:lpstr>等线</vt:lpstr>
      <vt:lpstr>等线 Light</vt:lpstr>
      <vt:lpstr>仿宋_GB2312</vt:lpstr>
      <vt:lpstr>宋体</vt:lpstr>
      <vt:lpstr>微软雅黑</vt:lpstr>
      <vt:lpstr>Arial</vt:lpstr>
      <vt:lpstr>Impact</vt:lpstr>
      <vt:lpstr>Times</vt:lpstr>
      <vt:lpstr>Times New Roman</vt:lpstr>
      <vt:lpstr>Wingdings</vt:lpstr>
      <vt:lpstr>Office 主题​​</vt:lpstr>
      <vt:lpstr>五大页面</vt:lpstr>
      <vt:lpstr>正文页</vt:lpstr>
      <vt:lpstr>PowerPoint 演示文稿</vt:lpstr>
      <vt:lpstr>参考文献</vt:lpstr>
      <vt:lpstr>Deep forest</vt:lpstr>
      <vt:lpstr>PowerPoint 演示文稿</vt:lpstr>
      <vt:lpstr>集成学习 </vt:lpstr>
      <vt:lpstr>随机森林 </vt:lpstr>
      <vt:lpstr>PowerPoint 演示文稿</vt:lpstr>
      <vt:lpstr>PowerPoint 演示文稿</vt:lpstr>
      <vt:lpstr>PowerPoint 演示文稿</vt:lpstr>
      <vt:lpstr>PowerPoint 演示文稿</vt:lpstr>
      <vt:lpstr>PowerPoint 演示文稿</vt:lpstr>
      <vt:lpstr>Improving Deep Forest by Confidence Screening</vt:lpstr>
      <vt:lpstr>PowerPoint 演示文稿</vt:lpstr>
      <vt:lpstr>PowerPoint 演示文稿</vt:lpstr>
      <vt:lpstr>PowerPoint 演示文稿</vt:lpstr>
      <vt:lpstr>PowerPoint 演示文稿</vt:lpstr>
      <vt:lpstr>Improving Deep Forest by Exploiting High-order Interactions</vt:lpstr>
      <vt:lpstr>PowerPoint 演示文稿</vt:lpstr>
      <vt:lpstr>PowerPoint 演示文稿</vt:lpstr>
      <vt:lpstr>PowerPoint 演示文稿</vt:lpstr>
      <vt:lpstr>PowerPoint 演示文稿</vt:lpstr>
      <vt:lpstr>Multi-label learning with deep forest</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佳乐 许</dc:creator>
  <cp:lastModifiedBy>佳乐 许</cp:lastModifiedBy>
  <cp:revision>46</cp:revision>
  <dcterms:created xsi:type="dcterms:W3CDTF">2024-09-22T08:47:35Z</dcterms:created>
  <dcterms:modified xsi:type="dcterms:W3CDTF">2025-03-10T10:51:41Z</dcterms:modified>
</cp:coreProperties>
</file>